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5" r:id="rId2"/>
  </p:sldMasterIdLst>
  <p:notesMasterIdLst>
    <p:notesMasterId r:id="rId52"/>
  </p:notesMasterIdLst>
  <p:handoutMasterIdLst>
    <p:handoutMasterId r:id="rId53"/>
  </p:handoutMasterIdLst>
  <p:sldIdLst>
    <p:sldId id="1150" r:id="rId3"/>
    <p:sldId id="1171" r:id="rId4"/>
    <p:sldId id="1191" r:id="rId5"/>
    <p:sldId id="1397" r:id="rId6"/>
    <p:sldId id="1181" r:id="rId7"/>
    <p:sldId id="1194" r:id="rId8"/>
    <p:sldId id="1182" r:id="rId9"/>
    <p:sldId id="1183" r:id="rId10"/>
    <p:sldId id="1383" r:id="rId11"/>
    <p:sldId id="1201" r:id="rId12"/>
    <p:sldId id="1196" r:id="rId13"/>
    <p:sldId id="1402" r:id="rId14"/>
    <p:sldId id="1403" r:id="rId15"/>
    <p:sldId id="1387" r:id="rId16"/>
    <p:sldId id="1392" r:id="rId17"/>
    <p:sldId id="1184" r:id="rId18"/>
    <p:sldId id="1185" r:id="rId19"/>
    <p:sldId id="1406" r:id="rId20"/>
    <p:sldId id="1407" r:id="rId21"/>
    <p:sldId id="1408" r:id="rId22"/>
    <p:sldId id="1409" r:id="rId23"/>
    <p:sldId id="1186" r:id="rId24"/>
    <p:sldId id="1187" r:id="rId25"/>
    <p:sldId id="1411" r:id="rId26"/>
    <p:sldId id="1188" r:id="rId27"/>
    <p:sldId id="1400" r:id="rId28"/>
    <p:sldId id="1399" r:id="rId29"/>
    <p:sldId id="1412" r:id="rId30"/>
    <p:sldId id="1189" r:id="rId31"/>
    <p:sldId id="1192" r:id="rId32"/>
    <p:sldId id="1401" r:id="rId33"/>
    <p:sldId id="1413" r:id="rId34"/>
    <p:sldId id="1410" r:id="rId35"/>
    <p:sldId id="1393" r:id="rId36"/>
    <p:sldId id="1404" r:id="rId37"/>
    <p:sldId id="1405" r:id="rId38"/>
    <p:sldId id="1414" r:id="rId39"/>
    <p:sldId id="1384" r:id="rId40"/>
    <p:sldId id="1415" r:id="rId41"/>
    <p:sldId id="1416" r:id="rId42"/>
    <p:sldId id="1417" r:id="rId43"/>
    <p:sldId id="1418" r:id="rId44"/>
    <p:sldId id="1396" r:id="rId45"/>
    <p:sldId id="1385" r:id="rId46"/>
    <p:sldId id="1386" r:id="rId47"/>
    <p:sldId id="1388" r:id="rId48"/>
    <p:sldId id="1389" r:id="rId49"/>
    <p:sldId id="1394" r:id="rId50"/>
    <p:sldId id="119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BBDB"/>
    <a:srgbClr val="E25100"/>
    <a:srgbClr val="A6EDE2"/>
    <a:srgbClr val="9751CB"/>
    <a:srgbClr val="5B7088"/>
    <a:srgbClr val="6C849E"/>
    <a:srgbClr val="AA71D5"/>
    <a:srgbClr val="14ACB4"/>
    <a:srgbClr val="A6BD1D"/>
    <a:srgbClr val="C7E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7" autoAdjust="0"/>
    <p:restoredTop sz="94660"/>
  </p:normalViewPr>
  <p:slideViewPr>
    <p:cSldViewPr>
      <p:cViewPr varScale="1">
        <p:scale>
          <a:sx n="108" d="100"/>
          <a:sy n="108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9EEEC-9BBA-473D-9EA8-38F2F24B9D50}" type="datetimeFigureOut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11F0-F0CF-485B-A494-25F4B4E23FB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985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B2E53-C477-40A0-A481-ECD61411A911}" type="datetimeFigureOut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A7DE8-4270-4842-908A-3D8B217379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28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02A9C4E0-CB67-406E-AF4E-9A391DBF5F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7991E064-6F36-4C6C-B2BB-9819CBF162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3FA2AEE7-695E-4C33-92A4-E7BFB19F6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4832CF8-5C6D-435B-8467-7B836BEF2FC4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A7DE8-4270-4842-908A-3D8B217379D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02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395A-942F-42C8-9D9D-4C3941814986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4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756-C254-48AE-9C3F-8DFF9B8DB55D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08C-BDAA-43D5-8405-A75A7641A7EC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21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2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21B5C-33CE-47B8-815B-7F0AEBD1D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04A183-7488-46A3-9E37-3B41ABEA2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17BB5-A280-4D10-8DC3-D12F7BD8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7B84A-8C9B-49E6-992D-FB33EE65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3FD20-FEB4-499B-A4FC-0A7707E5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51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CF023-BCFD-4F60-8FDD-B113A5F7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F4F15-7105-4FDB-908C-DE19FBECE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9C050-090F-4CC6-9941-C8A0D4F91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D5E1A-7FB4-46AE-BAD4-006F6BF4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9E5F6-A0B6-43A0-A162-A94233B1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62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4308E-0359-418C-AFBD-2C6A031D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5BF14-7469-4E8E-AA3D-DB055EFDE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0D05C-3C93-44AF-A1BA-81C32ECC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9D2F2-F25C-4C60-88E7-ED5914F5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163FF-1004-4AC1-A462-E586F2AF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50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33F95-8343-4D41-9ADF-7C633910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D2D6F-4A16-46AC-BDBD-CE19606B1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AFF20F-E8E6-4FA2-91FB-2E76B19F9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8CC9F-8E67-42CA-B327-AE1C6040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B2B76D-F1BA-4D28-8A41-98178F77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80B96-379A-45E6-9D0F-01AAAEAB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40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593A5-6820-4016-A44C-0A8AF918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6E3FD-1026-4A37-B68D-6A0BAF11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34B34F-D657-49BB-91E7-7D001D04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683218-F1D0-49E2-88E1-D27A1026E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60881B-ABCB-4F9C-A074-93DBBA47E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FD65E3-939A-4BE5-9A89-B168F254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76B3BD-ED0D-4720-BF13-73CC1FB0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F1DA2E-47B1-46D4-BA44-813F9242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40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66883-0714-4249-8021-0A1F85FA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7E52C3-0CE1-4CC3-BFAC-F76D554F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898A12-3DA5-4ABB-A46E-7CAA4BA4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1029FF-1172-44F6-A14B-131AD4FA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89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E7B12A-D7CE-4D10-B5D0-45507F86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54FB63-035B-4FA9-B83B-7F06311E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4CDBD2-B802-49CB-B97D-069A19A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7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7F7B9-5ECA-4A99-9A2D-5DB1A5DB262F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539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E8934-71BE-4081-AABE-F3F8D416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50E85-997A-4EE3-B082-8EBC5B31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C3A30-B504-48A6-90E8-A21FF1C0F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25D8E-346F-4B24-8027-C4523BFB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88E25E-0E64-4D45-B6A8-A2F54B9D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5C7DC2-3544-417A-8BF8-FC40F020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54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F63CA-C31E-4FCB-A05F-F6A9D6F9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27CC20-5E9A-4513-B506-486F22FE8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B1CA6-20BB-4684-805C-DED6448A2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3FD1A2-5B5F-4C0E-9B4E-60007CEE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586FA9-C6F3-49B6-87E3-21868103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54C27E-024D-454C-B212-ABC1D598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9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3FC8D-538B-41D3-B51F-FAC006BC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CB3D3-6E3C-4E4C-803B-9E952C4C1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DE160-6A13-4D9F-B1E2-5E01D6FC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BFEED-20B9-47E1-A7EF-DF206801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3B5A8-54FD-47AD-B24E-C64D6025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8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6260CD-9A9F-4F5C-9030-2029F0053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5A5A5-A71A-4193-8014-286652D93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B2A40-2366-4AB3-893B-ED416D0B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CBC4B-B819-4678-ACAC-F58F2F5A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27D70-DAA1-46A2-9A23-C4B29160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8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AD8-55EB-4CAD-9436-3AB8CA368EC3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2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DBB-C0F2-4795-B4E0-2A3FD301BA64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83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B94C-52C2-432C-A837-98D96576EE49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28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C818-363C-4BD9-9FE8-761B133A5D6C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1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5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929F-3727-4E0D-8012-80A317097DA2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5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F733-1FE3-4B0D-964E-4FE927ED65D3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76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FA54-6767-4675-9C63-B885AA32CE0D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90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9798D6-423C-4C19-ABF2-79E5CCD4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A4EAB-741F-4CB3-8C4F-0B4C2859A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E819-C6C7-491E-B833-A15F8374A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ADF9F-1236-4DEB-A8AB-1EE824BBC53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08127-7260-4915-BAF9-CA34D3606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D3068-FC34-410A-AA89-46E8C4E6B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1ED08-0894-4AC4-889B-FBEF6EC02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9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403B33-E9D6-42B9-891B-A47AF80AB2C5}"/>
              </a:ext>
            </a:extLst>
          </p:cNvPr>
          <p:cNvSpPr/>
          <p:nvPr/>
        </p:nvSpPr>
        <p:spPr>
          <a:xfrm>
            <a:off x="17463" y="-14288"/>
            <a:ext cx="9144000" cy="4365626"/>
          </a:xfrm>
          <a:prstGeom prst="rect">
            <a:avLst/>
          </a:prstGeom>
          <a:solidFill>
            <a:srgbClr val="01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52227" name="그림 5">
            <a:extLst>
              <a:ext uri="{FF2B5EF4-FFF2-40B4-BE49-F238E27FC236}">
                <a16:creationId xmlns:a16="http://schemas.microsoft.com/office/drawing/2014/main" id="{A215882B-EDF7-4798-9E30-DA48A5741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4"/>
          <a:stretch>
            <a:fillRect/>
          </a:stretch>
        </p:blipFill>
        <p:spPr bwMode="auto">
          <a:xfrm>
            <a:off x="41275" y="676275"/>
            <a:ext cx="44989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4530DE6-5857-44CB-806C-BDF76D3BCFD1}"/>
              </a:ext>
            </a:extLst>
          </p:cNvPr>
          <p:cNvSpPr>
            <a:spLocks/>
          </p:cNvSpPr>
          <p:nvPr/>
        </p:nvSpPr>
        <p:spPr bwMode="auto">
          <a:xfrm>
            <a:off x="3995738" y="1125538"/>
            <a:ext cx="424815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400" dirty="0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Chapter1.</a:t>
            </a:r>
            <a:r>
              <a:rPr kumimoji="0" lang="ko-KR" altLang="en-US" sz="4400" dirty="0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유니티에서 </a:t>
            </a:r>
            <a:r>
              <a:rPr kumimoji="0" lang="ko-KR" altLang="en-US" sz="4400" dirty="0" err="1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코루틴사용하기</a:t>
            </a:r>
            <a:endParaRPr kumimoji="0" lang="en-US" altLang="ko-KR" sz="4400" dirty="0">
              <a:solidFill>
                <a:srgbClr val="8CDFDF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C401606-A984-48A6-8D40-16B42FE91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2997200"/>
            <a:ext cx="5224463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.</a:t>
            </a:r>
            <a:endParaRPr kumimoji="0" lang="ko-KR" altLang="en-US" sz="11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E96A63-0101-4BCF-9F0B-13F8FF75F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913" y="3068638"/>
            <a:ext cx="5224462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itchFamily="34" charset="0"/>
              </a:rPr>
              <a:t>Have a good trip !!</a:t>
            </a:r>
            <a:endParaRPr kumimoji="0" lang="ko-KR" altLang="en-US" sz="11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52231" name="그림 11">
            <a:extLst>
              <a:ext uri="{FF2B5EF4-FFF2-40B4-BE49-F238E27FC236}">
                <a16:creationId xmlns:a16="http://schemas.microsoft.com/office/drawing/2014/main" id="{959FD00B-74B3-4832-BD7F-ABCC23AB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4348163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번호 개체 틀 1">
            <a:extLst>
              <a:ext uri="{FF2B5EF4-FFF2-40B4-BE49-F238E27FC236}">
                <a16:creationId xmlns:a16="http://schemas.microsoft.com/office/drawing/2014/main" id="{8515CDFB-570B-48E1-A9C3-ACAAD10372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6B19-23DC-4B4A-8903-ADC78EA254C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9395" name="직사각형 2">
            <a:extLst>
              <a:ext uri="{FF2B5EF4-FFF2-40B4-BE49-F238E27FC236}">
                <a16:creationId xmlns:a16="http://schemas.microsoft.com/office/drawing/2014/main" id="{A1BE9072-B339-44E6-8A76-4BB3EA4C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1700213"/>
            <a:ext cx="4051300" cy="42481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/>
              <a:t>void Start () {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StartCoroutine ("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"); 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사탕을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;//</a:t>
            </a: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</a:t>
            </a:r>
            <a:r>
              <a:rPr lang="ko-KR" altLang="en-US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하는 라인</a:t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IEnumerator 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{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while(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배가 꽉 찰 때 까지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{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    과자를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yield return 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null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396" name="직사각형 3">
            <a:extLst>
              <a:ext uri="{FF2B5EF4-FFF2-40B4-BE49-F238E27FC236}">
                <a16:creationId xmlns:a16="http://schemas.microsoft.com/office/drawing/2014/main" id="{7926E46C-9EB3-40DF-B0C5-629531AB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1700213"/>
            <a:ext cx="4051300" cy="424656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실행결과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복귀</a:t>
            </a:r>
            <a:r>
              <a:rPr lang="en-US" altLang="ko-KR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</a:t>
            </a:r>
            <a:r>
              <a:rPr lang="ko-KR" altLang="en-US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사탕을 먹는다</a:t>
            </a:r>
            <a:r>
              <a:rPr lang="en-US" altLang="ko-KR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.-&gt;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다시 돌아옴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…..</a:t>
            </a: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배가 꽉 찼다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Func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종료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1E95E3-3E47-4D1B-B3C0-F2B85257FA11}"/>
              </a:ext>
            </a:extLst>
          </p:cNvPr>
          <p:cNvSpPr/>
          <p:nvPr/>
        </p:nvSpPr>
        <p:spPr bwMode="auto">
          <a:xfrm>
            <a:off x="323528" y="388888"/>
            <a:ext cx="676875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5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StartCoroutine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yield return null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98B87B4-ACB1-494F-859F-6A29C7D1CFCE}"/>
              </a:ext>
            </a:extLst>
          </p:cNvPr>
          <p:cNvCxnSpPr/>
          <p:nvPr/>
        </p:nvCxnSpPr>
        <p:spPr>
          <a:xfrm flipV="1">
            <a:off x="2447925" y="3068638"/>
            <a:ext cx="2374900" cy="100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9ECDCA5-B513-4FF7-96AF-B96A5783A3BB}"/>
              </a:ext>
            </a:extLst>
          </p:cNvPr>
          <p:cNvCxnSpPr/>
          <p:nvPr/>
        </p:nvCxnSpPr>
        <p:spPr>
          <a:xfrm flipH="1" flipV="1">
            <a:off x="2374900" y="2492375"/>
            <a:ext cx="2447925" cy="79216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CDF1BA7-FD11-49A0-8247-484A2F140D5F}"/>
              </a:ext>
            </a:extLst>
          </p:cNvPr>
          <p:cNvCxnSpPr>
            <a:cxnSpLocks/>
          </p:cNvCxnSpPr>
          <p:nvPr/>
        </p:nvCxnSpPr>
        <p:spPr>
          <a:xfrm flipV="1">
            <a:off x="2708275" y="4076700"/>
            <a:ext cx="2071688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3DF5AA-F836-47AE-9908-2AA4BC1A5A12}"/>
              </a:ext>
            </a:extLst>
          </p:cNvPr>
          <p:cNvCxnSpPr>
            <a:cxnSpLocks/>
          </p:cNvCxnSpPr>
          <p:nvPr/>
        </p:nvCxnSpPr>
        <p:spPr>
          <a:xfrm flipV="1">
            <a:off x="2374900" y="3824288"/>
            <a:ext cx="2447925" cy="25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B5C40B0-DD29-4405-BAE3-AE767B4B4854}"/>
              </a:ext>
            </a:extLst>
          </p:cNvPr>
          <p:cNvCxnSpPr>
            <a:cxnSpLocks/>
          </p:cNvCxnSpPr>
          <p:nvPr/>
        </p:nvCxnSpPr>
        <p:spPr>
          <a:xfrm>
            <a:off x="3311525" y="3408363"/>
            <a:ext cx="1439863" cy="17208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42BBCB-298D-4687-9F65-9574981786C5}"/>
              </a:ext>
            </a:extLst>
          </p:cNvPr>
          <p:cNvCxnSpPr>
            <a:cxnSpLocks/>
          </p:cNvCxnSpPr>
          <p:nvPr/>
        </p:nvCxnSpPr>
        <p:spPr>
          <a:xfrm flipV="1">
            <a:off x="2087563" y="3284538"/>
            <a:ext cx="2619375" cy="136842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25977D-4DBA-43F9-AE2E-1B6D69A76176}"/>
              </a:ext>
            </a:extLst>
          </p:cNvPr>
          <p:cNvCxnSpPr>
            <a:cxnSpLocks/>
          </p:cNvCxnSpPr>
          <p:nvPr/>
        </p:nvCxnSpPr>
        <p:spPr>
          <a:xfrm>
            <a:off x="2519363" y="4076700"/>
            <a:ext cx="2232025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76D37B0-F3C2-4514-BAFF-DCE039430141}"/>
              </a:ext>
            </a:extLst>
          </p:cNvPr>
          <p:cNvCxnSpPr>
            <a:cxnSpLocks/>
          </p:cNvCxnSpPr>
          <p:nvPr/>
        </p:nvCxnSpPr>
        <p:spPr>
          <a:xfrm flipV="1">
            <a:off x="2708275" y="4646613"/>
            <a:ext cx="2087563" cy="220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D0E35E-9CBA-472D-A57F-78ECFA6B9DE9}"/>
              </a:ext>
            </a:extLst>
          </p:cNvPr>
          <p:cNvCxnSpPr>
            <a:cxnSpLocks/>
          </p:cNvCxnSpPr>
          <p:nvPr/>
        </p:nvCxnSpPr>
        <p:spPr>
          <a:xfrm flipV="1">
            <a:off x="2708275" y="3571875"/>
            <a:ext cx="2043113" cy="126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5BC781-E39B-46A3-9BBF-B8A1729E7178}"/>
              </a:ext>
            </a:extLst>
          </p:cNvPr>
          <p:cNvSpPr/>
          <p:nvPr/>
        </p:nvSpPr>
        <p:spPr>
          <a:xfrm>
            <a:off x="6189663" y="1238250"/>
            <a:ext cx="2425700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다음 프레임까지 대기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FD759-E0AF-430A-9F82-7AF06D469A34}"/>
              </a:ext>
            </a:extLst>
          </p:cNvPr>
          <p:cNvSpPr txBox="1"/>
          <p:nvPr/>
        </p:nvSpPr>
        <p:spPr>
          <a:xfrm>
            <a:off x="493713" y="973138"/>
            <a:ext cx="1295400" cy="4619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sz="2400" dirty="0" err="1">
                <a:solidFill>
                  <a:srgbClr val="6666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481" name="TextBox 20">
            <a:extLst>
              <a:ext uri="{FF2B5EF4-FFF2-40B4-BE49-F238E27FC236}">
                <a16:creationId xmlns:a16="http://schemas.microsoft.com/office/drawing/2014/main" id="{0F7A155E-2887-432B-90D9-0D78F89BA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588" y="9032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서브루틴과 같은 개념이나 진입하는 지점까지 여러 개를 가질 수 있는 함수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285DEB8-140B-43E4-8054-85BE41798A08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540267-AF01-4870-9CF8-3B5D0BC99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6037263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E890F2-673E-4D2E-9FAC-E890A393C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6037263"/>
            <a:ext cx="623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771AC2-1098-4DC1-8D80-36BB28262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6081713"/>
            <a:ext cx="625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9381A8-2896-49D6-B600-8E55A066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5995988"/>
            <a:ext cx="74930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3ADFCD-3076-44D7-A7A5-3B02A00A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6081713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867F09-01CE-4BC7-96E0-CB2B4E66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6062663"/>
            <a:ext cx="625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E05DE1-919A-445C-9131-BF3499BB3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6067425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5580DC-E045-4709-8208-7D7D6F82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6088063"/>
            <a:ext cx="62547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AC72B0-9A12-41F1-80BA-5123D6283A32}"/>
              </a:ext>
            </a:extLst>
          </p:cNvPr>
          <p:cNvSpPr/>
          <p:nvPr/>
        </p:nvSpPr>
        <p:spPr>
          <a:xfrm>
            <a:off x="460375" y="2036763"/>
            <a:ext cx="2743200" cy="2397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9FEC93-1983-4BD6-B4A2-0D3B811BA659}"/>
              </a:ext>
            </a:extLst>
          </p:cNvPr>
          <p:cNvSpPr/>
          <p:nvPr/>
        </p:nvSpPr>
        <p:spPr>
          <a:xfrm>
            <a:off x="530225" y="2817813"/>
            <a:ext cx="2097088" cy="3333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C7F3D74B-B81E-4AA3-BB12-A35FA61E9B67}"/>
              </a:ext>
            </a:extLst>
          </p:cNvPr>
          <p:cNvSpPr/>
          <p:nvPr/>
        </p:nvSpPr>
        <p:spPr>
          <a:xfrm flipH="1" flipV="1">
            <a:off x="5940425" y="9525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3490" name="슬라이드 번호 개체 틀 1">
            <a:extLst>
              <a:ext uri="{FF2B5EF4-FFF2-40B4-BE49-F238E27FC236}">
                <a16:creationId xmlns:a16="http://schemas.microsoft.com/office/drawing/2014/main" id="{7A9A4A19-9C59-4502-B75E-46C2663470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280A3A-D24A-4B2B-B1D7-26347F11D58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9395" name="직사각형 2">
            <a:extLst>
              <a:ext uri="{FF2B5EF4-FFF2-40B4-BE49-F238E27FC236}">
                <a16:creationId xmlns:a16="http://schemas.microsoft.com/office/drawing/2014/main" id="{9922A452-83FC-45DC-9A1C-DC5B9EDCC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268413"/>
            <a:ext cx="4400550" cy="452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/>
              <a:t>void Start () {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StartCoroutine ("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"); 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사탕을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;//</a:t>
            </a: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</a:t>
            </a:r>
            <a:r>
              <a:rPr lang="ko-KR" altLang="en-US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하는 라인</a:t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IEnumerator Func()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{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while(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배가 꽉 찰 때 까지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{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    과자를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 //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return-&gt;~5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yield return new </a:t>
            </a:r>
            <a:r>
              <a:rPr lang="en-US" altLang="ko-KR" dirty="0" err="1">
                <a:solidFill>
                  <a:srgbClr val="FF0000"/>
                </a:solidFill>
              </a:rPr>
              <a:t>WaitForSeonds</a:t>
            </a:r>
            <a:r>
              <a:rPr lang="en-US" altLang="ko-KR" dirty="0">
                <a:solidFill>
                  <a:srgbClr val="FF0000"/>
                </a:solidFill>
              </a:rPr>
              <a:t>(5.0f);</a:t>
            </a:r>
          </a:p>
          <a:p>
            <a:pPr>
              <a:defRPr/>
            </a:pP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396" name="직사각형 3">
            <a:extLst>
              <a:ext uri="{FF2B5EF4-FFF2-40B4-BE49-F238E27FC236}">
                <a16:creationId xmlns:a16="http://schemas.microsoft.com/office/drawing/2014/main" id="{1E3ECAF9-E87E-4948-857B-4EA7F30A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1268413"/>
            <a:ext cx="4051300" cy="369411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실행결과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ko-KR" altLang="en-US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복귀해서 사탕을 먹는다</a:t>
            </a:r>
            <a:endParaRPr lang="en-US" altLang="ko-KR" b="1" dirty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기다려서 음료수를 마신다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기다려서 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……..</a:t>
            </a: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배가 꽉 찼다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Func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종료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77B02F-4B6F-45D5-AA9B-E324BC7DEDB3}"/>
              </a:ext>
            </a:extLst>
          </p:cNvPr>
          <p:cNvSpPr/>
          <p:nvPr/>
        </p:nvSpPr>
        <p:spPr bwMode="auto">
          <a:xfrm>
            <a:off x="323528" y="388888"/>
            <a:ext cx="882047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6.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StartCoroutine -yield return </a:t>
            </a:r>
            <a:r>
              <a:rPr lang="en-US" altLang="ko-KR" sz="3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WaitForSeonds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187BA97-2817-46B9-9F01-4E156A4FDA6D}"/>
              </a:ext>
            </a:extLst>
          </p:cNvPr>
          <p:cNvCxnSpPr>
            <a:cxnSpLocks/>
          </p:cNvCxnSpPr>
          <p:nvPr/>
        </p:nvCxnSpPr>
        <p:spPr>
          <a:xfrm flipV="1">
            <a:off x="2268538" y="2636838"/>
            <a:ext cx="2303462" cy="100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C4DCD1-99FB-48F7-9207-BF0AD5A8858F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33600"/>
            <a:ext cx="2520950" cy="7191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DA795C6-B990-4479-9F13-385880E9F0C1}"/>
              </a:ext>
            </a:extLst>
          </p:cNvPr>
          <p:cNvCxnSpPr>
            <a:cxnSpLocks/>
          </p:cNvCxnSpPr>
          <p:nvPr/>
        </p:nvCxnSpPr>
        <p:spPr>
          <a:xfrm flipV="1">
            <a:off x="2484438" y="3141663"/>
            <a:ext cx="2159000" cy="138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72F540-9143-47FD-BF63-F595355DC48C}"/>
              </a:ext>
            </a:extLst>
          </p:cNvPr>
          <p:cNvCxnSpPr>
            <a:cxnSpLocks/>
          </p:cNvCxnSpPr>
          <p:nvPr/>
        </p:nvCxnSpPr>
        <p:spPr>
          <a:xfrm flipV="1">
            <a:off x="2268538" y="3429000"/>
            <a:ext cx="23749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680335F-7885-43E0-9F81-F7FAECA81B05}"/>
              </a:ext>
            </a:extLst>
          </p:cNvPr>
          <p:cNvCxnSpPr>
            <a:cxnSpLocks/>
          </p:cNvCxnSpPr>
          <p:nvPr/>
        </p:nvCxnSpPr>
        <p:spPr>
          <a:xfrm>
            <a:off x="3067050" y="3079750"/>
            <a:ext cx="1504950" cy="11414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01FC93-2B98-4300-A0E7-3369021657F9}"/>
              </a:ext>
            </a:extLst>
          </p:cNvPr>
          <p:cNvCxnSpPr>
            <a:cxnSpLocks/>
          </p:cNvCxnSpPr>
          <p:nvPr/>
        </p:nvCxnSpPr>
        <p:spPr>
          <a:xfrm flipV="1">
            <a:off x="2484438" y="3644900"/>
            <a:ext cx="2159000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9F941D-D0A6-4298-A438-0D96C2C13F52}"/>
              </a:ext>
            </a:extLst>
          </p:cNvPr>
          <p:cNvCxnSpPr>
            <a:cxnSpLocks/>
          </p:cNvCxnSpPr>
          <p:nvPr/>
        </p:nvCxnSpPr>
        <p:spPr>
          <a:xfrm flipV="1">
            <a:off x="1606550" y="2852738"/>
            <a:ext cx="2921000" cy="12954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2E5753-98AD-4B0A-B15E-B21883FE7255}"/>
              </a:ext>
            </a:extLst>
          </p:cNvPr>
          <p:cNvSpPr/>
          <p:nvPr/>
        </p:nvSpPr>
        <p:spPr>
          <a:xfrm>
            <a:off x="5940425" y="849313"/>
            <a:ext cx="2193925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지정된 초만큼 대기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A7BC6-0C72-4EED-BD54-AC6D6A3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6037263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369DFB-993E-4F95-8D33-71FC50F2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6037263"/>
            <a:ext cx="623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A08976-55B3-43E3-A914-388495C5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6010275"/>
            <a:ext cx="625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1C8FD9-E0A1-460D-AD16-45AA0F08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5995988"/>
            <a:ext cx="74930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FDC7AF-88C0-4544-B159-1B33CC51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6081713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DCB262D-AD75-42F5-AEC6-9888E3F9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6062663"/>
            <a:ext cx="625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DF2470-E49F-40D9-81FA-BD03079F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6067425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4B9EFC-45FF-4BA1-AEA0-60FCCDB5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6088063"/>
            <a:ext cx="62547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6DEF9F-7E0D-4518-9DB7-9A1C6B93CC21}"/>
              </a:ext>
            </a:extLst>
          </p:cNvPr>
          <p:cNvSpPr/>
          <p:nvPr/>
        </p:nvSpPr>
        <p:spPr>
          <a:xfrm>
            <a:off x="254000" y="4043363"/>
            <a:ext cx="4170363" cy="3206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306D9-B1EC-4870-997F-5EBAD1F0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3" y="5805488"/>
            <a:ext cx="1214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460CA-0E67-488E-811F-8F7B83E9E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848350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EA1CC-1EA8-47F1-99C3-C1733EBD5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5857875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번호 개체 틀 1">
            <a:extLst>
              <a:ext uri="{FF2B5EF4-FFF2-40B4-BE49-F238E27FC236}">
                <a16:creationId xmlns:a16="http://schemas.microsoft.com/office/drawing/2014/main" id="{5DC353A3-6EBE-492F-A8AF-EE8DA48A36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A84D43-85BB-4B54-9DE0-FF42BB71A4B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9395" name="직사각형 2">
            <a:extLst>
              <a:ext uri="{FF2B5EF4-FFF2-40B4-BE49-F238E27FC236}">
                <a16:creationId xmlns:a16="http://schemas.microsoft.com/office/drawing/2014/main" id="{9B3CB7B1-A221-4424-A214-C8DFE8EA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268413"/>
            <a:ext cx="4400550" cy="48006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/>
              <a:t>void Start () {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StartCoroutine ("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"); 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사탕을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;//</a:t>
            </a: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</a:t>
            </a:r>
            <a:r>
              <a:rPr lang="ko-KR" altLang="en-US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하는 라인</a:t>
            </a:r>
            <a:endParaRPr lang="en-US" altLang="ko-KR" dirty="0">
              <a:solidFill>
                <a:srgbClr val="017595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StopCoroutine(“Func”);</a:t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IEnumerator Func()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{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while(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배가 꽉 찰 때 까지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{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    과자를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 //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return-&gt;~1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yield return new </a:t>
            </a:r>
            <a:r>
              <a:rPr lang="en-US" altLang="ko-KR" dirty="0" err="1">
                <a:solidFill>
                  <a:srgbClr val="FF0000"/>
                </a:solidFill>
              </a:rPr>
              <a:t>WaitForSeonds</a:t>
            </a:r>
            <a:r>
              <a:rPr lang="en-US" altLang="ko-KR" dirty="0">
                <a:solidFill>
                  <a:srgbClr val="FF0000"/>
                </a:solidFill>
              </a:rPr>
              <a:t>(1.0f);</a:t>
            </a:r>
          </a:p>
          <a:p>
            <a:pPr>
              <a:defRPr/>
            </a:pP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396" name="직사각형 3">
            <a:extLst>
              <a:ext uri="{FF2B5EF4-FFF2-40B4-BE49-F238E27FC236}">
                <a16:creationId xmlns:a16="http://schemas.microsoft.com/office/drawing/2014/main" id="{906844F1-5952-437F-BF3F-3B88250A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1268413"/>
            <a:ext cx="4051300" cy="2586037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실행결과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ko-KR" altLang="en-US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복귀해서 사탕을 먹는다</a:t>
            </a:r>
            <a:endParaRPr lang="en-US" altLang="ko-KR" b="1" dirty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11DD7F-2968-46BE-831E-DFDD9488FF97}"/>
              </a:ext>
            </a:extLst>
          </p:cNvPr>
          <p:cNvSpPr/>
          <p:nvPr/>
        </p:nvSpPr>
        <p:spPr bwMode="auto">
          <a:xfrm>
            <a:off x="323528" y="388888"/>
            <a:ext cx="836327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7. StopCoroutine(“  “)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FD420CB-CA52-43A1-86D0-C3483BD61810}"/>
              </a:ext>
            </a:extLst>
          </p:cNvPr>
          <p:cNvCxnSpPr>
            <a:cxnSpLocks/>
          </p:cNvCxnSpPr>
          <p:nvPr/>
        </p:nvCxnSpPr>
        <p:spPr>
          <a:xfrm flipV="1">
            <a:off x="2268538" y="2636838"/>
            <a:ext cx="2303462" cy="100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20B60D-0B77-4C1C-AB77-54E811CF6DF3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33600"/>
            <a:ext cx="2520950" cy="7191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E97D1D-51DB-4909-9B69-FB6736B59417}"/>
              </a:ext>
            </a:extLst>
          </p:cNvPr>
          <p:cNvSpPr/>
          <p:nvPr/>
        </p:nvSpPr>
        <p:spPr>
          <a:xfrm>
            <a:off x="4629150" y="444500"/>
            <a:ext cx="2622550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StopCoroutine(“Func”)</a:t>
            </a:r>
          </a:p>
          <a:p>
            <a:pPr>
              <a:defRPr/>
            </a:pPr>
            <a:r>
              <a:rPr lang="ko-KR" altLang="en-US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만나면 그대로 종료</a:t>
            </a:r>
            <a:endParaRPr lang="ko-KR" altLang="en-US" dirty="0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6B57A1E-8169-4AB1-B4D3-D706D6A2318D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4522" name="TextBox 16">
            <a:extLst>
              <a:ext uri="{FF2B5EF4-FFF2-40B4-BE49-F238E27FC236}">
                <a16:creationId xmlns:a16="http://schemas.microsoft.com/office/drawing/2014/main" id="{01961E14-D010-4EE0-B0BC-D27E6581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068513"/>
            <a:ext cx="2717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StopCoroutine(“</a:t>
            </a:r>
            <a:r>
              <a:rPr lang="en-US" altLang="ko-KR" sz="1800" dirty="0" err="1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</a:t>
            </a:r>
            <a:r>
              <a:rPr lang="en-US" altLang="ko-KR" sz="1800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”);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D829B9-0D16-4A4E-9F16-11D9B2A8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652963"/>
            <a:ext cx="623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C03B5C-77B3-4F38-BD2D-F3AEDD0E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88" y="4625975"/>
            <a:ext cx="6254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50DAF6-3486-4268-B158-8CE5D294F1CC}"/>
              </a:ext>
            </a:extLst>
          </p:cNvPr>
          <p:cNvSpPr/>
          <p:nvPr/>
        </p:nvSpPr>
        <p:spPr>
          <a:xfrm>
            <a:off x="107950" y="1577975"/>
            <a:ext cx="2743200" cy="29051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D35756-C0C2-46F9-8D9B-D6C38D0226F3}"/>
              </a:ext>
            </a:extLst>
          </p:cNvPr>
          <p:cNvSpPr/>
          <p:nvPr/>
        </p:nvSpPr>
        <p:spPr>
          <a:xfrm>
            <a:off x="103188" y="2133600"/>
            <a:ext cx="2717800" cy="3333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번호 개체 틀 1">
            <a:extLst>
              <a:ext uri="{FF2B5EF4-FFF2-40B4-BE49-F238E27FC236}">
                <a16:creationId xmlns:a16="http://schemas.microsoft.com/office/drawing/2014/main" id="{909E08DC-38F7-43A9-B8B5-1F527C6D09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B0140B-892E-4115-A58D-6AD1300A373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9395" name="직사각형 2">
            <a:extLst>
              <a:ext uri="{FF2B5EF4-FFF2-40B4-BE49-F238E27FC236}">
                <a16:creationId xmlns:a16="http://schemas.microsoft.com/office/drawing/2014/main" id="{957B179E-00F1-4E79-A754-4A5834890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268413"/>
            <a:ext cx="4400550" cy="48006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/>
              <a:t>void Start () {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StartCoroutine (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Func()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); 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사탕을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;//</a:t>
            </a: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</a:t>
            </a:r>
            <a:r>
              <a:rPr lang="ko-KR" altLang="en-US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하는 라인</a:t>
            </a:r>
            <a:endParaRPr lang="en-US" altLang="ko-KR" dirty="0">
              <a:solidFill>
                <a:srgbClr val="017595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StopCoroutine(Func())</a:t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IEnumerator Func()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{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while(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배가 꽉 찰 때 까지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{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    과자를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 //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return-&gt;~5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yield return new </a:t>
            </a:r>
            <a:r>
              <a:rPr lang="en-US" altLang="ko-KR" dirty="0" err="1">
                <a:solidFill>
                  <a:srgbClr val="FF0000"/>
                </a:solidFill>
              </a:rPr>
              <a:t>WaitForSeonds</a:t>
            </a:r>
            <a:r>
              <a:rPr lang="en-US" altLang="ko-KR" dirty="0">
                <a:solidFill>
                  <a:srgbClr val="FF0000"/>
                </a:solidFill>
              </a:rPr>
              <a:t>(5.0f);</a:t>
            </a:r>
          </a:p>
          <a:p>
            <a:pPr>
              <a:defRPr/>
            </a:pP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396" name="직사각형 3">
            <a:extLst>
              <a:ext uri="{FF2B5EF4-FFF2-40B4-BE49-F238E27FC236}">
                <a16:creationId xmlns:a16="http://schemas.microsoft.com/office/drawing/2014/main" id="{B7E7023C-B88F-47B4-B974-CE96C8491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1512888"/>
            <a:ext cx="4051300" cy="369411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실행결과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ko-KR" altLang="en-US" b="1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복귀해서 사탕을 먹는다</a:t>
            </a:r>
            <a:endParaRPr lang="en-US" altLang="ko-KR" b="1" dirty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기다려서 음료수를 마신다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(while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기다려서 </a:t>
            </a: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음료수를 마신다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……..</a:t>
            </a:r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배가 꽉 찼다</a:t>
            </a:r>
            <a:r>
              <a:rPr lang="en-US" altLang="ko-KR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Func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종료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CF238E-55E6-4804-B669-E16E288C2AFE}"/>
              </a:ext>
            </a:extLst>
          </p:cNvPr>
          <p:cNvSpPr/>
          <p:nvPr/>
        </p:nvSpPr>
        <p:spPr bwMode="auto">
          <a:xfrm>
            <a:off x="323528" y="388888"/>
            <a:ext cx="836327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8.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StopCoroutine(~~())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2230E5F-2B14-4F29-A133-44E2BF273B97}"/>
              </a:ext>
            </a:extLst>
          </p:cNvPr>
          <p:cNvCxnSpPr>
            <a:cxnSpLocks/>
          </p:cNvCxnSpPr>
          <p:nvPr/>
        </p:nvCxnSpPr>
        <p:spPr>
          <a:xfrm flipV="1">
            <a:off x="2268538" y="2881313"/>
            <a:ext cx="2303462" cy="100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8E0E3D1-B719-47EB-8166-FF6258291721}"/>
              </a:ext>
            </a:extLst>
          </p:cNvPr>
          <p:cNvCxnSpPr>
            <a:cxnSpLocks/>
          </p:cNvCxnSpPr>
          <p:nvPr/>
        </p:nvCxnSpPr>
        <p:spPr>
          <a:xfrm flipH="1" flipV="1">
            <a:off x="2484438" y="2146300"/>
            <a:ext cx="2087562" cy="9509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723F5F-CB03-491B-9026-8D3C524B8A92}"/>
              </a:ext>
            </a:extLst>
          </p:cNvPr>
          <p:cNvCxnSpPr>
            <a:cxnSpLocks/>
          </p:cNvCxnSpPr>
          <p:nvPr/>
        </p:nvCxnSpPr>
        <p:spPr>
          <a:xfrm flipV="1">
            <a:off x="2627313" y="3386138"/>
            <a:ext cx="2016125" cy="136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578DF8-9172-4F00-82AA-C8F66633B87B}"/>
              </a:ext>
            </a:extLst>
          </p:cNvPr>
          <p:cNvCxnSpPr>
            <a:cxnSpLocks/>
          </p:cNvCxnSpPr>
          <p:nvPr/>
        </p:nvCxnSpPr>
        <p:spPr>
          <a:xfrm flipV="1">
            <a:off x="2268538" y="3673475"/>
            <a:ext cx="23749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5AE0CC-DD6B-43D8-808C-12854A145BD6}"/>
              </a:ext>
            </a:extLst>
          </p:cNvPr>
          <p:cNvCxnSpPr>
            <a:cxnSpLocks/>
          </p:cNvCxnSpPr>
          <p:nvPr/>
        </p:nvCxnSpPr>
        <p:spPr>
          <a:xfrm>
            <a:off x="3276600" y="3313113"/>
            <a:ext cx="1295400" cy="115252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61043F-E546-4C05-A503-9A2B704614B5}"/>
              </a:ext>
            </a:extLst>
          </p:cNvPr>
          <p:cNvCxnSpPr>
            <a:cxnSpLocks/>
          </p:cNvCxnSpPr>
          <p:nvPr/>
        </p:nvCxnSpPr>
        <p:spPr>
          <a:xfrm flipV="1">
            <a:off x="2627313" y="3889375"/>
            <a:ext cx="2016125" cy="89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242C32-D204-423D-83A1-6C96658D8662}"/>
              </a:ext>
            </a:extLst>
          </p:cNvPr>
          <p:cNvCxnSpPr>
            <a:cxnSpLocks/>
          </p:cNvCxnSpPr>
          <p:nvPr/>
        </p:nvCxnSpPr>
        <p:spPr>
          <a:xfrm flipV="1">
            <a:off x="1606550" y="3097213"/>
            <a:ext cx="2921000" cy="12954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C983751-5613-4CE7-9FD9-3C390A5C1740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A446D7-D16A-45A7-8A85-C7F9629684C0}"/>
              </a:ext>
            </a:extLst>
          </p:cNvPr>
          <p:cNvSpPr/>
          <p:nvPr/>
        </p:nvSpPr>
        <p:spPr>
          <a:xfrm>
            <a:off x="5241925" y="638175"/>
            <a:ext cx="2800350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StopCoroutine(Func())</a:t>
            </a:r>
          </a:p>
          <a:p>
            <a:pPr>
              <a:defRPr/>
            </a:pPr>
            <a:r>
              <a:rPr lang="ko-KR" altLang="en-US" dirty="0">
                <a:solidFill>
                  <a:srgbClr val="017595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멈추지 않고 영향을 안 줌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23FA80-5342-4C7E-9F3D-E6387823B2D4}"/>
              </a:ext>
            </a:extLst>
          </p:cNvPr>
          <p:cNvSpPr/>
          <p:nvPr/>
        </p:nvSpPr>
        <p:spPr>
          <a:xfrm>
            <a:off x="187325" y="1612900"/>
            <a:ext cx="2743200" cy="2381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875D77-FA12-4ECE-91F7-9341C5FBA88A}"/>
              </a:ext>
            </a:extLst>
          </p:cNvPr>
          <p:cNvSpPr/>
          <p:nvPr/>
        </p:nvSpPr>
        <p:spPr>
          <a:xfrm>
            <a:off x="171450" y="2120900"/>
            <a:ext cx="2455863" cy="3333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D431509-B86E-4D5E-81CE-F72866EA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6037263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1A0B5BD-C66F-4ABD-8530-31AFF7A7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6037263"/>
            <a:ext cx="623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488AC84-E83E-4A09-8557-25962931C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6010275"/>
            <a:ext cx="625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3C0F81B-5803-4C74-B998-24BD3AE66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5995988"/>
            <a:ext cx="74930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F813C79-3745-4876-8E79-83E0EDEF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6081713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739BB34-C905-42B0-83B7-CCF4761D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6062663"/>
            <a:ext cx="6254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7CDEC3-22B9-4970-A93A-AF7FC2AD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6067425"/>
            <a:ext cx="688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1D17AD-48DE-42AF-9FA6-4102AEA5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6088063"/>
            <a:ext cx="62547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6DB8D8-60BF-496B-9583-694D260CE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3" y="5805488"/>
            <a:ext cx="1214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E572AE-C1FE-46A9-B545-CE8C435B0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8" y="5848350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9592CA-92C6-40FC-A5BE-CA8AF23C1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5857875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기다려라</a:t>
            </a:r>
            <a:r>
              <a:rPr lang="en-US" altLang="ko-KR" sz="12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45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26290F-5757-3DF1-8980-4A1328B7F7AD}"/>
              </a:ext>
            </a:extLst>
          </p:cNvPr>
          <p:cNvSpPr/>
          <p:nvPr/>
        </p:nvSpPr>
        <p:spPr>
          <a:xfrm>
            <a:off x="7494588" y="5586413"/>
            <a:ext cx="593725" cy="5095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563" name="슬라이드 번호 개체 틀 1">
            <a:extLst>
              <a:ext uri="{FF2B5EF4-FFF2-40B4-BE49-F238E27FC236}">
                <a16:creationId xmlns:a16="http://schemas.microsoft.com/office/drawing/2014/main" id="{8CBE72ED-3CB6-C155-6BD0-15DF6B3AE4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703D3D-3560-4451-9B9B-13E95A72905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030422-03E2-5E69-3DD4-93E00C0C7396}"/>
              </a:ext>
            </a:extLst>
          </p:cNvPr>
          <p:cNvSpPr/>
          <p:nvPr/>
        </p:nvSpPr>
        <p:spPr>
          <a:xfrm>
            <a:off x="519113" y="1785938"/>
            <a:ext cx="6913562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GetComponent&lt;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material.color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1DEB8A-FB67-147F-37D7-4CBF6884CB0B}"/>
              </a:ext>
            </a:extLst>
          </p:cNvPr>
          <p:cNvSpPr/>
          <p:nvPr/>
        </p:nvSpPr>
        <p:spPr>
          <a:xfrm>
            <a:off x="623888" y="3048000"/>
            <a:ext cx="6229350" cy="3683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 = GetComponent&lt;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material.color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514D95-DE52-A35F-7FC6-33C75B73C3BE}"/>
              </a:ext>
            </a:extLst>
          </p:cNvPr>
          <p:cNvSpPr/>
          <p:nvPr/>
        </p:nvSpPr>
        <p:spPr>
          <a:xfrm>
            <a:off x="736600" y="5657850"/>
            <a:ext cx="6661150" cy="3683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GetComponent&lt;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material.color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c;</a:t>
            </a:r>
            <a:endParaRPr lang="ko-KR" altLang="en-US" dirty="0"/>
          </a:p>
        </p:txBody>
      </p:sp>
      <p:sp>
        <p:nvSpPr>
          <p:cNvPr id="66567" name="TextBox 5">
            <a:extLst>
              <a:ext uri="{FF2B5EF4-FFF2-40B4-BE49-F238E27FC236}">
                <a16:creationId xmlns:a16="http://schemas.microsoft.com/office/drawing/2014/main" id="{737D2B1B-FC35-C712-1E37-558D34760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425575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ea typeface="굴림" panose="020B0600000101010101" pitchFamily="50" charset="-127"/>
              </a:rPr>
              <a:t>객체의 색을 빨간색으로 변경</a:t>
            </a:r>
          </a:p>
        </p:txBody>
      </p:sp>
      <p:sp>
        <p:nvSpPr>
          <p:cNvPr id="66568" name="TextBox 6">
            <a:extLst>
              <a:ext uri="{FF2B5EF4-FFF2-40B4-BE49-F238E27FC236}">
                <a16:creationId xmlns:a16="http://schemas.microsoft.com/office/drawing/2014/main" id="{A206E440-D074-223F-B1B0-F4A3A5B6B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2689225"/>
            <a:ext cx="315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ea typeface="굴림" panose="020B0600000101010101" pitchFamily="50" charset="-127"/>
              </a:rPr>
              <a:t>객체의 색을 </a:t>
            </a:r>
            <a:r>
              <a:rPr lang="en-US" altLang="ko-KR" sz="1800">
                <a:ea typeface="굴림" panose="020B0600000101010101" pitchFamily="50" charset="-127"/>
              </a:rPr>
              <a:t>c</a:t>
            </a:r>
            <a:r>
              <a:rPr lang="ko-KR" altLang="en-US" sz="1800">
                <a:ea typeface="굴림" panose="020B0600000101010101" pitchFamily="50" charset="-127"/>
              </a:rPr>
              <a:t>의 변수에 저장</a:t>
            </a:r>
          </a:p>
        </p:txBody>
      </p:sp>
      <p:sp>
        <p:nvSpPr>
          <p:cNvPr id="66569" name="직사각형 7">
            <a:extLst>
              <a:ext uri="{FF2B5EF4-FFF2-40B4-BE49-F238E27FC236}">
                <a16:creationId xmlns:a16="http://schemas.microsoft.com/office/drawing/2014/main" id="{791B9770-6D4D-81FC-08ED-515F5AF6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287963"/>
            <a:ext cx="6026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ea typeface="굴림" panose="020B0600000101010101" pitchFamily="50" charset="-127"/>
              </a:rPr>
              <a:t>변수 </a:t>
            </a:r>
            <a:r>
              <a:rPr lang="en-US" altLang="ko-KR" sz="1800">
                <a:ea typeface="굴림" panose="020B0600000101010101" pitchFamily="50" charset="-127"/>
              </a:rPr>
              <a:t>c</a:t>
            </a:r>
            <a:r>
              <a:rPr lang="ko-KR" altLang="en-US" sz="1800">
                <a:ea typeface="굴림" panose="020B0600000101010101" pitchFamily="50" charset="-127"/>
              </a:rPr>
              <a:t>에 저장된 색과 투명도로 다시 객체의 색을 변경</a:t>
            </a:r>
          </a:p>
        </p:txBody>
      </p:sp>
      <p:sp>
        <p:nvSpPr>
          <p:cNvPr id="66570" name="직사각형 8">
            <a:extLst>
              <a:ext uri="{FF2B5EF4-FFF2-40B4-BE49-F238E27FC236}">
                <a16:creationId xmlns:a16="http://schemas.microsoft.com/office/drawing/2014/main" id="{7C08300A-E4E0-7904-D586-A0DEA71ED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4046538"/>
            <a:ext cx="561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변수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투명도를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지정</a:t>
            </a:r>
            <a:endParaRPr lang="en-US" altLang="ko-KR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86EC10-3D5C-8743-D44A-AB9F4A8B4298}"/>
              </a:ext>
            </a:extLst>
          </p:cNvPr>
          <p:cNvSpPr/>
          <p:nvPr/>
        </p:nvSpPr>
        <p:spPr>
          <a:xfrm>
            <a:off x="663575" y="4422775"/>
            <a:ext cx="1649413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c.a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0.5f;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7E342-AE19-D375-00CB-E91EF24B9635}"/>
              </a:ext>
            </a:extLst>
          </p:cNvPr>
          <p:cNvSpPr/>
          <p:nvPr/>
        </p:nvSpPr>
        <p:spPr>
          <a:xfrm>
            <a:off x="7586663" y="1716088"/>
            <a:ext cx="593725" cy="511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B5E8B3-88CD-A67A-B5F7-782C9EA4BC41}"/>
              </a:ext>
            </a:extLst>
          </p:cNvPr>
          <p:cNvSpPr/>
          <p:nvPr/>
        </p:nvSpPr>
        <p:spPr>
          <a:xfrm>
            <a:off x="7594600" y="1735138"/>
            <a:ext cx="593725" cy="5095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F84DC-2032-445C-C19A-8BC9925B5A05}"/>
              </a:ext>
            </a:extLst>
          </p:cNvPr>
          <p:cNvSpPr txBox="1"/>
          <p:nvPr/>
        </p:nvSpPr>
        <p:spPr>
          <a:xfrm>
            <a:off x="6934200" y="3019425"/>
            <a:ext cx="1479550" cy="33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err="1"/>
              <a:t>색변수</a:t>
            </a:r>
            <a:r>
              <a:rPr lang="en-US" altLang="ko-KR" sz="1600" dirty="0"/>
              <a:t>(c)=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29C11-3291-520A-3513-84A966EDA9EF}"/>
              </a:ext>
            </a:extLst>
          </p:cNvPr>
          <p:cNvSpPr txBox="1"/>
          <p:nvPr/>
        </p:nvSpPr>
        <p:spPr>
          <a:xfrm>
            <a:off x="7850188" y="4387850"/>
            <a:ext cx="1190625" cy="368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 err="1"/>
              <a:t>색변수</a:t>
            </a:r>
            <a:r>
              <a:rPr lang="en-US" altLang="ko-KR" dirty="0"/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18A03-0EFC-C4D5-0EAC-3516A6142194}"/>
              </a:ext>
            </a:extLst>
          </p:cNvPr>
          <p:cNvSpPr txBox="1"/>
          <p:nvPr/>
        </p:nvSpPr>
        <p:spPr>
          <a:xfrm>
            <a:off x="6799263" y="4352925"/>
            <a:ext cx="941387" cy="3698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dirty="0" err="1"/>
              <a:t>c.a</a:t>
            </a:r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476538-4BEB-7F31-EE48-022F4C5260C0}"/>
              </a:ext>
            </a:extLst>
          </p:cNvPr>
          <p:cNvSpPr/>
          <p:nvPr/>
        </p:nvSpPr>
        <p:spPr>
          <a:xfrm>
            <a:off x="7506620" y="5610213"/>
            <a:ext cx="560099" cy="48658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D83702-F927-FEBB-E9C1-2B6C48B24567}"/>
              </a:ext>
            </a:extLst>
          </p:cNvPr>
          <p:cNvSpPr/>
          <p:nvPr/>
        </p:nvSpPr>
        <p:spPr bwMode="auto">
          <a:xfrm>
            <a:off x="469990" y="303253"/>
            <a:ext cx="3468439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9. material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속성</a:t>
            </a:r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F0B2B93F-D2F7-443A-45AA-1181B4EAFE35}"/>
              </a:ext>
            </a:extLst>
          </p:cNvPr>
          <p:cNvSpPr/>
          <p:nvPr/>
        </p:nvSpPr>
        <p:spPr>
          <a:xfrm flipH="1" flipV="1">
            <a:off x="5954713" y="3175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6581" name="TextBox 20">
            <a:extLst>
              <a:ext uri="{FF2B5EF4-FFF2-40B4-BE49-F238E27FC236}">
                <a16:creationId xmlns:a16="http://schemas.microsoft.com/office/drawing/2014/main" id="{21439205-F32D-F61A-53D2-CE7B4A687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3009900"/>
            <a:ext cx="712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ea typeface="굴림" panose="020B0600000101010101" pitchFamily="50" charset="-127"/>
              </a:rPr>
              <a:t>red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7E38B9-049C-3803-0FFA-D4C0B7282C47}"/>
              </a:ext>
            </a:extLst>
          </p:cNvPr>
          <p:cNvSpPr/>
          <p:nvPr/>
        </p:nvSpPr>
        <p:spPr>
          <a:xfrm>
            <a:off x="8494713" y="2916238"/>
            <a:ext cx="595312" cy="5111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0CF36-95BD-1799-1920-FDDC13587578}"/>
              </a:ext>
            </a:extLst>
          </p:cNvPr>
          <p:cNvSpPr txBox="1"/>
          <p:nvPr/>
        </p:nvSpPr>
        <p:spPr>
          <a:xfrm>
            <a:off x="8316913" y="5459413"/>
            <a:ext cx="812800" cy="647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err="1"/>
              <a:t>c.a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=&gt;0.5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C6B1D-3EE6-9995-E882-A45E26E3C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50" y="4352925"/>
            <a:ext cx="59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ea typeface="굴림" panose="020B0600000101010101" pitchFamily="50" charset="-127"/>
              </a:rPr>
              <a:t>0.5</a:t>
            </a:r>
            <a:endParaRPr lang="ko-KR" altLang="en-US" sz="1800"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animBg="1"/>
      <p:bldP spid="4" grpId="0" animBg="1"/>
      <p:bldP spid="5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66581" grpId="0"/>
      <p:bldP spid="22" grpId="0" animBg="1"/>
      <p:bldP spid="23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그룹 1">
            <a:extLst>
              <a:ext uri="{FF2B5EF4-FFF2-40B4-BE49-F238E27FC236}">
                <a16:creationId xmlns:a16="http://schemas.microsoft.com/office/drawing/2014/main" id="{0DA53244-02E1-4B3B-A3A4-773382417EE2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812925"/>
            <a:ext cx="7000875" cy="4462463"/>
            <a:chOff x="849326" y="2744788"/>
            <a:chExt cx="6399587" cy="3422650"/>
          </a:xfrm>
        </p:grpSpPr>
        <p:grpSp>
          <p:nvGrpSpPr>
            <p:cNvPr id="66565" name="Group 16">
              <a:extLst>
                <a:ext uri="{FF2B5EF4-FFF2-40B4-BE49-F238E27FC236}">
                  <a16:creationId xmlns:a16="http://schemas.microsoft.com/office/drawing/2014/main" id="{D66841DF-F278-46D7-B810-9CD0DA568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4" y="2744788"/>
              <a:ext cx="390569" cy="385762"/>
              <a:chOff x="52" y="-20"/>
              <a:chExt cx="656" cy="486"/>
            </a:xfrm>
          </p:grpSpPr>
          <p:sp>
            <p:nvSpPr>
              <p:cNvPr id="66580" name="Rectangle 11">
                <a:extLst>
                  <a:ext uri="{FF2B5EF4-FFF2-40B4-BE49-F238E27FC236}">
                    <a16:creationId xmlns:a16="http://schemas.microsoft.com/office/drawing/2014/main" id="{E978CC51-ADBC-48C5-B1B2-7D363C029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66581" name="Group 15">
                <a:extLst>
                  <a:ext uri="{FF2B5EF4-FFF2-40B4-BE49-F238E27FC236}">
                    <a16:creationId xmlns:a16="http://schemas.microsoft.com/office/drawing/2014/main" id="{8847A557-0A35-424D-87E4-DAFECD893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66582" name="AutoShape 13">
                  <a:extLst>
                    <a:ext uri="{FF2B5EF4-FFF2-40B4-BE49-F238E27FC236}">
                      <a16:creationId xmlns:a16="http://schemas.microsoft.com/office/drawing/2014/main" id="{9FC690A1-CED8-419B-859A-6FBB9A229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66583" name="AutoShape 14">
                  <a:extLst>
                    <a:ext uri="{FF2B5EF4-FFF2-40B4-BE49-F238E27FC236}">
                      <a16:creationId xmlns:a16="http://schemas.microsoft.com/office/drawing/2014/main" id="{196B4F48-D3D1-49D8-97F1-44C6D3E89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66566" name="Group 23">
              <a:extLst>
                <a:ext uri="{FF2B5EF4-FFF2-40B4-BE49-F238E27FC236}">
                  <a16:creationId xmlns:a16="http://schemas.microsoft.com/office/drawing/2014/main" id="{EC005727-FA5C-4929-8BC4-824AA63639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5" y="4702175"/>
              <a:ext cx="390569" cy="386557"/>
              <a:chOff x="52" y="72"/>
              <a:chExt cx="656" cy="487"/>
            </a:xfrm>
          </p:grpSpPr>
          <p:sp>
            <p:nvSpPr>
              <p:cNvPr id="66576" name="Rectangle 18">
                <a:extLst>
                  <a:ext uri="{FF2B5EF4-FFF2-40B4-BE49-F238E27FC236}">
                    <a16:creationId xmlns:a16="http://schemas.microsoft.com/office/drawing/2014/main" id="{33C29EB3-D138-48A9-ACCF-4A582D50C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72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66577" name="Group 22">
                <a:extLst>
                  <a:ext uri="{FF2B5EF4-FFF2-40B4-BE49-F238E27FC236}">
                    <a16:creationId xmlns:a16="http://schemas.microsoft.com/office/drawing/2014/main" id="{2D2C3E59-539D-4D17-90BB-70FDA1232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66578" name="AutoShape 20">
                  <a:extLst>
                    <a:ext uri="{FF2B5EF4-FFF2-40B4-BE49-F238E27FC236}">
                      <a16:creationId xmlns:a16="http://schemas.microsoft.com/office/drawing/2014/main" id="{68B7B83D-5C9F-470E-9668-D88C55FF1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66579" name="AutoShape 21">
                  <a:extLst>
                    <a:ext uri="{FF2B5EF4-FFF2-40B4-BE49-F238E27FC236}">
                      <a16:creationId xmlns:a16="http://schemas.microsoft.com/office/drawing/2014/main" id="{A37E1554-5C66-4A6F-BE07-A25580DB2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66567" name="Group 28">
              <a:extLst>
                <a:ext uri="{FF2B5EF4-FFF2-40B4-BE49-F238E27FC236}">
                  <a16:creationId xmlns:a16="http://schemas.microsoft.com/office/drawing/2014/main" id="{A2A58536-64D5-4525-8B6B-B2B6113ED3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2258" y="2744788"/>
              <a:ext cx="390104" cy="385762"/>
              <a:chOff x="50" y="-20"/>
              <a:chExt cx="655" cy="486"/>
            </a:xfrm>
          </p:grpSpPr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67EF1AE8-3F19-4CE3-A8BE-5667BBA95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-20"/>
                <a:ext cx="653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2" name="AutoShape 27">
                <a:extLst>
                  <a:ext uri="{FF2B5EF4-FFF2-40B4-BE49-F238E27FC236}">
                    <a16:creationId xmlns:a16="http://schemas.microsoft.com/office/drawing/2014/main" id="{927E1CA6-AFCE-4458-AB46-C8B4B2832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66568" name="Group 33">
              <a:extLst>
                <a:ext uri="{FF2B5EF4-FFF2-40B4-BE49-F238E27FC236}">
                  <a16:creationId xmlns:a16="http://schemas.microsoft.com/office/drawing/2014/main" id="{2F0B4551-A388-4B47-97FB-5F42590EC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7023" y="4703764"/>
              <a:ext cx="391890" cy="384969"/>
              <a:chOff x="58" y="74"/>
              <a:chExt cx="658" cy="485"/>
            </a:xfrm>
          </p:grpSpPr>
          <p:sp>
            <p:nvSpPr>
              <p:cNvPr id="66572" name="Rectangle 30">
                <a:extLst>
                  <a:ext uri="{FF2B5EF4-FFF2-40B4-BE49-F238E27FC236}">
                    <a16:creationId xmlns:a16="http://schemas.microsoft.com/office/drawing/2014/main" id="{79F391A2-F68B-465D-8674-1CB87BBFC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74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66573" name="AutoShape 32">
                <a:extLst>
                  <a:ext uri="{FF2B5EF4-FFF2-40B4-BE49-F238E27FC236}">
                    <a16:creationId xmlns:a16="http://schemas.microsoft.com/office/drawing/2014/main" id="{4131985A-105F-4D40-8976-ACD4FC7E6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21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66569" name="Group 1">
              <a:extLst>
                <a:ext uri="{FF2B5EF4-FFF2-40B4-BE49-F238E27FC236}">
                  <a16:creationId xmlns:a16="http://schemas.microsoft.com/office/drawing/2014/main" id="{E9EB003C-0901-4EF1-A572-BF4F8E990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66570" name="AutoShape 7">
                <a:extLst>
                  <a:ext uri="{FF2B5EF4-FFF2-40B4-BE49-F238E27FC236}">
                    <a16:creationId xmlns:a16="http://schemas.microsoft.com/office/drawing/2014/main" id="{EED2F353-3A66-43BC-A58F-E1FBC34B6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360CF3BD-E66D-477C-9289-93242C617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01" y="2151736"/>
                <a:ext cx="2719531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33F598-F71E-4043-A4DB-C71E3B14E36A}"/>
              </a:ext>
            </a:extLst>
          </p:cNvPr>
          <p:cNvSpPr/>
          <p:nvPr/>
        </p:nvSpPr>
        <p:spPr bwMode="auto">
          <a:xfrm>
            <a:off x="650307" y="2855338"/>
            <a:ext cx="27350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II.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코루틴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실습</a:t>
            </a: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783CC5B8-0929-4A29-AF48-8722FB57232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EFDA7-EF95-99B4-9C45-79BBF9AD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5" y="1085700"/>
            <a:ext cx="8460432" cy="504483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4DEB34F-1848-4BF7-AC1B-BE2F6FB019A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097EA-D659-4688-AB4F-8ECD47162661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67589" name="TextBox 8">
            <a:extLst>
              <a:ext uri="{FF2B5EF4-FFF2-40B4-BE49-F238E27FC236}">
                <a16:creationId xmlns:a16="http://schemas.microsoft.com/office/drawing/2014/main" id="{C34ECBEC-54D4-4E23-BD72-1DB2CD44F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775" y="427225"/>
            <a:ext cx="3571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ea typeface="굴림" panose="020B0600000101010101" pitchFamily="50" charset="-127"/>
              </a:rPr>
              <a:t>프로젝트를 작성</a:t>
            </a:r>
            <a:r>
              <a:rPr lang="en-US" altLang="ko-KR" sz="1800" dirty="0">
                <a:ea typeface="굴림" panose="020B0600000101010101" pitchFamily="50" charset="-127"/>
              </a:rPr>
              <a:t>(coroutine_</a:t>
            </a:r>
            <a:r>
              <a:rPr lang="ko-KR" altLang="en-US" sz="1800" dirty="0">
                <a:ea typeface="굴림" panose="020B0600000101010101" pitchFamily="50" charset="-127"/>
              </a:rPr>
              <a:t>약자</a:t>
            </a:r>
            <a:r>
              <a:rPr lang="en-US" altLang="ko-KR" sz="1800" dirty="0">
                <a:ea typeface="굴림" panose="020B0600000101010101" pitchFamily="50" charset="-127"/>
              </a:rPr>
              <a:t>)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sp>
        <p:nvSpPr>
          <p:cNvPr id="67590" name="슬라이드 번호 개체 틀 9">
            <a:extLst>
              <a:ext uri="{FF2B5EF4-FFF2-40B4-BE49-F238E27FC236}">
                <a16:creationId xmlns:a16="http://schemas.microsoft.com/office/drawing/2014/main" id="{D8638092-181C-40D3-B765-87F7A708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1E19FC-32A9-4293-A55C-544B539639F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DFC971-E93B-4293-9BFC-F7D1A52DB628}"/>
              </a:ext>
            </a:extLst>
          </p:cNvPr>
          <p:cNvSpPr/>
          <p:nvPr/>
        </p:nvSpPr>
        <p:spPr>
          <a:xfrm>
            <a:off x="6083475" y="4365104"/>
            <a:ext cx="1512887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8DCB2-ED41-4629-AD5C-1BF6280556F5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094F3C-1823-4D8E-A652-43175880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25" y="1651000"/>
            <a:ext cx="5507038" cy="447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B7B307D-8B5F-4C70-B909-BB2A87D6B66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D32D8-6518-4270-9EF1-4A577A1C6113}"/>
              </a:ext>
            </a:extLst>
          </p:cNvPr>
          <p:cNvSpPr txBox="1"/>
          <p:nvPr/>
        </p:nvSpPr>
        <p:spPr>
          <a:xfrm>
            <a:off x="3744913" y="479425"/>
            <a:ext cx="4792662" cy="646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-Cube</a:t>
            </a:r>
            <a:r>
              <a:rPr lang="ko-KR" altLang="en-US" dirty="0"/>
              <a:t>를 추가해서 크기를 </a:t>
            </a:r>
            <a:r>
              <a:rPr lang="en-US" altLang="ko-KR" dirty="0"/>
              <a:t>(10,1,10)</a:t>
            </a:r>
            <a:r>
              <a:rPr lang="ko-KR" altLang="en-US" dirty="0"/>
              <a:t>으로 키움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ko-KR" altLang="en-US" dirty="0"/>
              <a:t>위치는 </a:t>
            </a:r>
            <a:r>
              <a:rPr lang="en-US" altLang="ko-KR" dirty="0"/>
              <a:t>(0,0,0)</a:t>
            </a:r>
          </a:p>
        </p:txBody>
      </p:sp>
      <p:sp>
        <p:nvSpPr>
          <p:cNvPr id="68613" name="슬라이드 번호 개체 틀 9">
            <a:extLst>
              <a:ext uri="{FF2B5EF4-FFF2-40B4-BE49-F238E27FC236}">
                <a16:creationId xmlns:a16="http://schemas.microsoft.com/office/drawing/2014/main" id="{EF6D7B29-1A51-447E-923D-4FC56DD6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21D330-D98C-40D0-8E54-67FC23E220C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6E413-8BBD-40BB-AF57-0EFBBA0562F0}"/>
              </a:ext>
            </a:extLst>
          </p:cNvPr>
          <p:cNvSpPr/>
          <p:nvPr/>
        </p:nvSpPr>
        <p:spPr>
          <a:xfrm>
            <a:off x="7008813" y="2366963"/>
            <a:ext cx="1655762" cy="7921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ACFFD6-4A6A-42BA-8D3A-6C160163768B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265628-1582-427A-8798-7224307C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173163"/>
            <a:ext cx="4052888" cy="30813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28270B-7D9F-42E1-821C-C6A5AFB1EF43}"/>
              </a:ext>
            </a:extLst>
          </p:cNvPr>
          <p:cNvSpPr/>
          <p:nvPr/>
        </p:nvSpPr>
        <p:spPr>
          <a:xfrm>
            <a:off x="2987675" y="1501775"/>
            <a:ext cx="1376363" cy="2730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A65AEF7-60CD-49A7-A9FE-C294EEE7792F}"/>
              </a:ext>
            </a:extLst>
          </p:cNvPr>
          <p:cNvSpPr/>
          <p:nvPr/>
        </p:nvSpPr>
        <p:spPr>
          <a:xfrm>
            <a:off x="4143375" y="2366963"/>
            <a:ext cx="6477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D79D2-9331-4E3B-A41E-82B3D379ACA5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그림 1">
            <a:extLst>
              <a:ext uri="{FF2B5EF4-FFF2-40B4-BE49-F238E27FC236}">
                <a16:creationId xmlns:a16="http://schemas.microsoft.com/office/drawing/2014/main" id="{C1463590-5FF5-4191-B4E8-07A9AEC9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747838"/>
            <a:ext cx="8315325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EE27FF1-2C7C-44D5-8078-22042E6B47F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5E09F-3984-4EA0-BCE1-4159182385CB}"/>
              </a:ext>
            </a:extLst>
          </p:cNvPr>
          <p:cNvSpPr txBox="1"/>
          <p:nvPr/>
        </p:nvSpPr>
        <p:spPr>
          <a:xfrm>
            <a:off x="2824163" y="968375"/>
            <a:ext cx="4721225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-Sphere</a:t>
            </a:r>
            <a:r>
              <a:rPr lang="ko-KR" altLang="en-US" dirty="0"/>
              <a:t>를 추가해서 위치를 </a:t>
            </a:r>
            <a:r>
              <a:rPr lang="en-US" altLang="ko-KR" dirty="0"/>
              <a:t>(0,1,0)</a:t>
            </a:r>
            <a:r>
              <a:rPr lang="ko-KR" altLang="en-US" dirty="0"/>
              <a:t>으로 이동</a:t>
            </a:r>
          </a:p>
        </p:txBody>
      </p:sp>
      <p:sp>
        <p:nvSpPr>
          <p:cNvPr id="69637" name="슬라이드 번호 개체 틀 9">
            <a:extLst>
              <a:ext uri="{FF2B5EF4-FFF2-40B4-BE49-F238E27FC236}">
                <a16:creationId xmlns:a16="http://schemas.microsoft.com/office/drawing/2014/main" id="{969A545B-BDA0-420C-AD9F-99C1D77A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ED55F1-FB47-4C49-B602-EEB37D0D08A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9D8EF5-09AC-4E26-BC28-97BBBB4A2F39}"/>
              </a:ext>
            </a:extLst>
          </p:cNvPr>
          <p:cNvSpPr/>
          <p:nvPr/>
        </p:nvSpPr>
        <p:spPr>
          <a:xfrm>
            <a:off x="6462713" y="2708275"/>
            <a:ext cx="2224087" cy="7207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6B0B14-DE15-4092-A3FE-E8F4E8607B67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55373-CE12-4417-A3F2-A27A81FE2E4E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652A9E-ACEA-4904-82EF-75290C689611}"/>
              </a:ext>
            </a:extLst>
          </p:cNvPr>
          <p:cNvSpPr/>
          <p:nvPr/>
        </p:nvSpPr>
        <p:spPr>
          <a:xfrm>
            <a:off x="457200" y="2932113"/>
            <a:ext cx="1376363" cy="2746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그림 7">
            <a:extLst>
              <a:ext uri="{FF2B5EF4-FFF2-40B4-BE49-F238E27FC236}">
                <a16:creationId xmlns:a16="http://schemas.microsoft.com/office/drawing/2014/main" id="{D7502D66-46CC-4205-9456-B3483E50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752600"/>
            <a:ext cx="321945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C5D7DF-3544-4A47-9B42-12575FA25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060575"/>
            <a:ext cx="5095875" cy="3513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441F84B-6608-40C0-B318-13844B14C9F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153B2-32C2-4E79-B21B-2A011A9E9E98}"/>
              </a:ext>
            </a:extLst>
          </p:cNvPr>
          <p:cNvSpPr txBox="1"/>
          <p:nvPr/>
        </p:nvSpPr>
        <p:spPr>
          <a:xfrm>
            <a:off x="2824163" y="968375"/>
            <a:ext cx="3311525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-Sphere</a:t>
            </a:r>
            <a:r>
              <a:rPr lang="ko-KR" altLang="en-US" dirty="0"/>
              <a:t>에  </a:t>
            </a:r>
            <a:r>
              <a:rPr lang="en-US" altLang="ko-KR" dirty="0"/>
              <a:t>Rigidbody</a:t>
            </a:r>
            <a:r>
              <a:rPr lang="ko-KR" altLang="en-US" dirty="0"/>
              <a:t>를 추가 </a:t>
            </a:r>
            <a:endParaRPr lang="en-US" altLang="ko-KR" dirty="0"/>
          </a:p>
        </p:txBody>
      </p:sp>
      <p:sp>
        <p:nvSpPr>
          <p:cNvPr id="70662" name="슬라이드 번호 개체 틀 9">
            <a:extLst>
              <a:ext uri="{FF2B5EF4-FFF2-40B4-BE49-F238E27FC236}">
                <a16:creationId xmlns:a16="http://schemas.microsoft.com/office/drawing/2014/main" id="{1014DB36-DB1C-45C8-BABA-7923BF7C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21E052-24A4-4377-9DA4-039E82DEE3A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C6BC4C-7232-4057-8B38-6A660CE63915}"/>
              </a:ext>
            </a:extLst>
          </p:cNvPr>
          <p:cNvSpPr/>
          <p:nvPr/>
        </p:nvSpPr>
        <p:spPr>
          <a:xfrm>
            <a:off x="3708400" y="2492375"/>
            <a:ext cx="1700213" cy="2809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9DD3E4-8830-499A-ADD8-6679CD39D5C1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9412B5-6D00-42FB-B3E8-0B169F5C859B}"/>
              </a:ext>
            </a:extLst>
          </p:cNvPr>
          <p:cNvSpPr/>
          <p:nvPr/>
        </p:nvSpPr>
        <p:spPr>
          <a:xfrm>
            <a:off x="5586413" y="4365625"/>
            <a:ext cx="1700212" cy="2809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072C11A-7838-4BE0-B4B4-8C6B6A53CA8D}"/>
              </a:ext>
            </a:extLst>
          </p:cNvPr>
          <p:cNvSpPr/>
          <p:nvPr/>
        </p:nvSpPr>
        <p:spPr>
          <a:xfrm>
            <a:off x="5219700" y="3716338"/>
            <a:ext cx="366713" cy="576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EDBA0-B987-4858-A83F-8A823AF2690C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8BDACA66-19E6-4224-A2CA-742EE55B4CC5}"/>
              </a:ext>
            </a:extLst>
          </p:cNvPr>
          <p:cNvSpPr/>
          <p:nvPr/>
        </p:nvSpPr>
        <p:spPr>
          <a:xfrm flipV="1">
            <a:off x="0" y="0"/>
            <a:ext cx="3132138" cy="1711325"/>
          </a:xfrm>
          <a:prstGeom prst="rtTriangle">
            <a:avLst/>
          </a:prstGeom>
          <a:solidFill>
            <a:srgbClr val="01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BB46E4-1312-41AB-A7D2-B9DA2E6B551E}"/>
              </a:ext>
            </a:extLst>
          </p:cNvPr>
          <p:cNvSpPr/>
          <p:nvPr/>
        </p:nvSpPr>
        <p:spPr>
          <a:xfrm>
            <a:off x="3813175" y="1998663"/>
            <a:ext cx="450373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I. </a:t>
            </a:r>
            <a:r>
              <a:rPr kumimoji="0"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코루틴과</a:t>
            </a:r>
            <a:r>
              <a:rPr kumimoji="0"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유니티</a:t>
            </a: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(UNITY)</a:t>
            </a:r>
          </a:p>
        </p:txBody>
      </p:sp>
      <p:sp>
        <p:nvSpPr>
          <p:cNvPr id="54280" name="TextBox 4">
            <a:extLst>
              <a:ext uri="{FF2B5EF4-FFF2-40B4-BE49-F238E27FC236}">
                <a16:creationId xmlns:a16="http://schemas.microsoft.com/office/drawing/2014/main" id="{C5701F08-AB8F-40B9-A301-22A4D0BCD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2970213"/>
            <a:ext cx="2951163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itchFamily="18" charset="0"/>
                <a:ea typeface="HY나무L" pitchFamily="18" charset="-127"/>
                <a:cs typeface="helvetica" pitchFamily="34" charset="0"/>
              </a:rPr>
              <a:t>I n d e x</a:t>
            </a:r>
            <a:endParaRPr kumimoji="0"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eorgia" pitchFamily="18" charset="0"/>
              <a:ea typeface="HY나무L" pitchFamily="18" charset="-127"/>
              <a:cs typeface="helvetica" pitchFamily="34" charset="0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3630EF6F-18DA-462A-9274-157D31D4ABCA}"/>
              </a:ext>
            </a:extLst>
          </p:cNvPr>
          <p:cNvSpPr/>
          <p:nvPr/>
        </p:nvSpPr>
        <p:spPr>
          <a:xfrm rot="10800000" flipV="1">
            <a:off x="6030913" y="5183188"/>
            <a:ext cx="3132137" cy="1711325"/>
          </a:xfrm>
          <a:prstGeom prst="rtTriangle">
            <a:avLst/>
          </a:prstGeom>
          <a:solidFill>
            <a:srgbClr val="01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E30A29-892E-4282-8DBE-311B2A68951D}"/>
              </a:ext>
            </a:extLst>
          </p:cNvPr>
          <p:cNvSpPr/>
          <p:nvPr/>
        </p:nvSpPr>
        <p:spPr>
          <a:xfrm>
            <a:off x="3779838" y="2770188"/>
            <a:ext cx="4503737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II. </a:t>
            </a:r>
            <a:r>
              <a:rPr kumimoji="0"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코루틴</a:t>
            </a:r>
            <a:r>
              <a:rPr kumimoji="0"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 실습</a:t>
            </a:r>
            <a:endParaRPr kumimoji="0"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9E18B6-549C-4887-BDB4-91FF6ED46F3A}"/>
              </a:ext>
            </a:extLst>
          </p:cNvPr>
          <p:cNvSpPr/>
          <p:nvPr/>
        </p:nvSpPr>
        <p:spPr>
          <a:xfrm>
            <a:off x="3784600" y="3519488"/>
            <a:ext cx="450373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III. </a:t>
            </a:r>
            <a:r>
              <a:rPr kumimoji="0"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코루틴</a:t>
            </a:r>
            <a:r>
              <a:rPr kumimoji="0"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Arial Unicode MS" pitchFamily="50" charset="-127"/>
                <a:cs typeface="Arial Unicode MS" pitchFamily="50" charset="-127"/>
              </a:rPr>
              <a:t> 응용</a:t>
            </a:r>
            <a:endParaRPr kumimoji="0"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728F18-90BC-75D2-DBD8-8D39666D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7" y="2847975"/>
            <a:ext cx="1485900" cy="1009650"/>
          </a:xfrm>
          <a:prstGeom prst="rect">
            <a:avLst/>
          </a:prstGeom>
        </p:spPr>
      </p:pic>
      <p:pic>
        <p:nvPicPr>
          <p:cNvPr id="71682" name="그림 1">
            <a:extLst>
              <a:ext uri="{FF2B5EF4-FFF2-40B4-BE49-F238E27FC236}">
                <a16:creationId xmlns:a16="http://schemas.microsoft.com/office/drawing/2014/main" id="{8B7A1143-506D-403F-BEAA-88A0EE0D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1914525"/>
            <a:ext cx="2832100" cy="3162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06527D1-F8DD-4083-A24E-2BAF4A4EF8D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B2547-436B-4B5E-A8F4-775646C290AB}"/>
              </a:ext>
            </a:extLst>
          </p:cNvPr>
          <p:cNvSpPr txBox="1"/>
          <p:nvPr/>
        </p:nvSpPr>
        <p:spPr>
          <a:xfrm>
            <a:off x="2824163" y="968375"/>
            <a:ext cx="3154362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-material</a:t>
            </a:r>
            <a:r>
              <a:rPr lang="ko-KR" altLang="en-US" dirty="0"/>
              <a:t>을 추가</a:t>
            </a:r>
            <a:r>
              <a:rPr lang="en-US" altLang="ko-KR" dirty="0"/>
              <a:t>-&gt;</a:t>
            </a:r>
            <a:r>
              <a:rPr lang="ko-KR" altLang="en-US" dirty="0"/>
              <a:t>색을 선택</a:t>
            </a:r>
            <a:endParaRPr lang="en-US" altLang="ko-KR" dirty="0"/>
          </a:p>
        </p:txBody>
      </p:sp>
      <p:sp>
        <p:nvSpPr>
          <p:cNvPr id="71686" name="슬라이드 번호 개체 틀 9">
            <a:extLst>
              <a:ext uri="{FF2B5EF4-FFF2-40B4-BE49-F238E27FC236}">
                <a16:creationId xmlns:a16="http://schemas.microsoft.com/office/drawing/2014/main" id="{F0899088-A4E7-4BF7-90A4-01422B43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47660B-0254-4D1B-912A-364F2CB495F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B02D2C-85AA-4F4B-B56E-E9C3406A3281}"/>
              </a:ext>
            </a:extLst>
          </p:cNvPr>
          <p:cNvSpPr/>
          <p:nvPr/>
        </p:nvSpPr>
        <p:spPr>
          <a:xfrm>
            <a:off x="425450" y="3022599"/>
            <a:ext cx="554038" cy="2206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A924B-830D-4D29-A184-F1BD9188E3A6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CED1EC-1601-437D-B479-921281DF4AD7}"/>
              </a:ext>
            </a:extLst>
          </p:cNvPr>
          <p:cNvSpPr/>
          <p:nvPr/>
        </p:nvSpPr>
        <p:spPr>
          <a:xfrm>
            <a:off x="2674938" y="4448175"/>
            <a:ext cx="1701800" cy="2809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BC35A56-FED6-4127-811C-1DE23A61C882}"/>
              </a:ext>
            </a:extLst>
          </p:cNvPr>
          <p:cNvSpPr/>
          <p:nvPr/>
        </p:nvSpPr>
        <p:spPr>
          <a:xfrm>
            <a:off x="2176463" y="2990850"/>
            <a:ext cx="360362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71691" name="그림 10">
            <a:extLst>
              <a:ext uri="{FF2B5EF4-FFF2-40B4-BE49-F238E27FC236}">
                <a16:creationId xmlns:a16="http://schemas.microsoft.com/office/drawing/2014/main" id="{894F6722-2E12-45B1-B4C5-7943FB88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673100"/>
            <a:ext cx="283210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B89B05-0FA1-44A9-B46C-6682B73A9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75" y="2863850"/>
            <a:ext cx="1066800" cy="1130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EFA3FB9-BE45-4052-AC65-5982B2022E73}"/>
              </a:ext>
            </a:extLst>
          </p:cNvPr>
          <p:cNvSpPr/>
          <p:nvPr/>
        </p:nvSpPr>
        <p:spPr>
          <a:xfrm>
            <a:off x="5008563" y="3144838"/>
            <a:ext cx="360362" cy="50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EBD636A-B9EE-40B1-A6D8-27ACE10913E8}"/>
              </a:ext>
            </a:extLst>
          </p:cNvPr>
          <p:cNvSpPr/>
          <p:nvPr/>
        </p:nvSpPr>
        <p:spPr>
          <a:xfrm>
            <a:off x="6248400" y="3141663"/>
            <a:ext cx="358775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A2C4E1-AF0A-4F37-AC99-19535BE6F526}"/>
              </a:ext>
            </a:extLst>
          </p:cNvPr>
          <p:cNvSpPr/>
          <p:nvPr/>
        </p:nvSpPr>
        <p:spPr>
          <a:xfrm>
            <a:off x="7308850" y="1484313"/>
            <a:ext cx="965200" cy="3619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47BA8-352E-44C0-9C6C-9A46C9509241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6B78F1-0360-4382-ADE8-277FC99EB680}"/>
              </a:ext>
            </a:extLst>
          </p:cNvPr>
          <p:cNvSpPr/>
          <p:nvPr/>
        </p:nvSpPr>
        <p:spPr>
          <a:xfrm>
            <a:off x="7804150" y="2990850"/>
            <a:ext cx="469900" cy="3619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71698" name="그림 22">
            <a:extLst>
              <a:ext uri="{FF2B5EF4-FFF2-40B4-BE49-F238E27FC236}">
                <a16:creationId xmlns:a16="http://schemas.microsoft.com/office/drawing/2014/main" id="{C519A893-3110-4A82-A26E-B2EC7CA61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8" y="777875"/>
            <a:ext cx="1619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0" grpId="0" animBg="1"/>
      <p:bldP spid="15" grpId="0" animBg="1"/>
      <p:bldP spid="17" grpId="0" animBg="1"/>
      <p:bldP spid="19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그림 1">
            <a:extLst>
              <a:ext uri="{FF2B5EF4-FFF2-40B4-BE49-F238E27FC236}">
                <a16:creationId xmlns:a16="http://schemas.microsoft.com/office/drawing/2014/main" id="{D24AF262-EB76-46E0-B0CB-64FEE114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057400"/>
            <a:ext cx="3987800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8F6FEE7-F04A-4EFE-9294-E46BAEDC547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B7924-C3B1-473A-97CC-A243072589FC}"/>
              </a:ext>
            </a:extLst>
          </p:cNvPr>
          <p:cNvSpPr txBox="1"/>
          <p:nvPr/>
        </p:nvSpPr>
        <p:spPr>
          <a:xfrm>
            <a:off x="3635375" y="993775"/>
            <a:ext cx="1733550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/>
              <a:t>공에 색을 </a:t>
            </a:r>
            <a:r>
              <a:rPr lang="ko-KR" altLang="en-US" dirty="0"/>
              <a:t>입힘</a:t>
            </a:r>
          </a:p>
        </p:txBody>
      </p:sp>
      <p:sp>
        <p:nvSpPr>
          <p:cNvPr id="72709" name="슬라이드 번호 개체 틀 9">
            <a:extLst>
              <a:ext uri="{FF2B5EF4-FFF2-40B4-BE49-F238E27FC236}">
                <a16:creationId xmlns:a16="http://schemas.microsoft.com/office/drawing/2014/main" id="{BAECD3D7-AC0E-43AE-B9C5-0F7078B3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49F223-908E-4285-8002-19E90C5364D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E7C82C-DE43-46FB-8C40-D5699888D9F2}"/>
              </a:ext>
            </a:extLst>
          </p:cNvPr>
          <p:cNvSpPr/>
          <p:nvPr/>
        </p:nvSpPr>
        <p:spPr>
          <a:xfrm>
            <a:off x="5773738" y="3522663"/>
            <a:ext cx="863600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70BDDF-BD00-4B05-8E2B-C9B75B79D960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pic>
        <p:nvPicPr>
          <p:cNvPr id="72712" name="그림 3">
            <a:extLst>
              <a:ext uri="{FF2B5EF4-FFF2-40B4-BE49-F238E27FC236}">
                <a16:creationId xmlns:a16="http://schemas.microsoft.com/office/drawing/2014/main" id="{99A397BD-F6B0-486E-A78B-C2B616C19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2986088"/>
            <a:ext cx="1466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49361D-AB9D-4C70-9364-4AD0ECFE7E0E}"/>
              </a:ext>
            </a:extLst>
          </p:cNvPr>
          <p:cNvCxnSpPr/>
          <p:nvPr/>
        </p:nvCxnSpPr>
        <p:spPr>
          <a:xfrm>
            <a:off x="1763713" y="3548063"/>
            <a:ext cx="4537075" cy="190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67E-B89F-4A39-BCE2-DBEA2F2369B1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6C9611-B97C-A085-9A2F-B587F95C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7" y="2847975"/>
            <a:ext cx="1485900" cy="1009650"/>
          </a:xfrm>
          <a:prstGeom prst="rect">
            <a:avLst/>
          </a:prstGeom>
        </p:spPr>
      </p:pic>
      <p:pic>
        <p:nvPicPr>
          <p:cNvPr id="73730" name="그림 3">
            <a:extLst>
              <a:ext uri="{FF2B5EF4-FFF2-40B4-BE49-F238E27FC236}">
                <a16:creationId xmlns:a16="http://schemas.microsoft.com/office/drawing/2014/main" id="{354897BA-6269-4BDC-A018-D2C30380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2436813"/>
            <a:ext cx="28098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C284E45-4052-4618-985F-28CF4EEA4A39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B4942-BF1A-4975-B4FE-E7366F20FCE2}"/>
              </a:ext>
            </a:extLst>
          </p:cNvPr>
          <p:cNvSpPr txBox="1"/>
          <p:nvPr/>
        </p:nvSpPr>
        <p:spPr>
          <a:xfrm>
            <a:off x="2628900" y="1635125"/>
            <a:ext cx="3503613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coroutine_1</a:t>
            </a:r>
            <a:r>
              <a:rPr lang="ko-KR" altLang="en-US" dirty="0"/>
              <a:t>의 스크립트를 생성</a:t>
            </a:r>
          </a:p>
        </p:txBody>
      </p:sp>
      <p:sp>
        <p:nvSpPr>
          <p:cNvPr id="73733" name="슬라이드 번호 개체 틀 9">
            <a:extLst>
              <a:ext uri="{FF2B5EF4-FFF2-40B4-BE49-F238E27FC236}">
                <a16:creationId xmlns:a16="http://schemas.microsoft.com/office/drawing/2014/main" id="{50DAAEAA-EE10-431E-97EC-CD3D8F27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A7177F-B7A3-4A81-A94E-5CDB4C19E3A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A5887-8B98-46FC-9F24-AB4EB2DCBCBD}"/>
              </a:ext>
            </a:extLst>
          </p:cNvPr>
          <p:cNvSpPr/>
          <p:nvPr/>
        </p:nvSpPr>
        <p:spPr>
          <a:xfrm>
            <a:off x="2916238" y="2781300"/>
            <a:ext cx="863600" cy="2873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BC0AE1-25E2-4D73-888E-3B05615C69C2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pic>
        <p:nvPicPr>
          <p:cNvPr id="73736" name="그림 1">
            <a:extLst>
              <a:ext uri="{FF2B5EF4-FFF2-40B4-BE49-F238E27FC236}">
                <a16:creationId xmlns:a16="http://schemas.microsoft.com/office/drawing/2014/main" id="{4E894A78-0481-4302-8390-49C08B0A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0" y="2279650"/>
            <a:ext cx="26765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DC00FD-6CF2-423A-8CBF-151B57D2B341}"/>
              </a:ext>
            </a:extLst>
          </p:cNvPr>
          <p:cNvSpPr/>
          <p:nvPr/>
        </p:nvSpPr>
        <p:spPr>
          <a:xfrm>
            <a:off x="452758" y="3024188"/>
            <a:ext cx="966788" cy="2206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C0D4271-D410-4136-9617-5A65A75C211C}"/>
              </a:ext>
            </a:extLst>
          </p:cNvPr>
          <p:cNvSpPr/>
          <p:nvPr/>
        </p:nvSpPr>
        <p:spPr>
          <a:xfrm>
            <a:off x="2311400" y="3024188"/>
            <a:ext cx="360363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A7B4476-36A0-4F3F-AC92-B6AE25DB7C5A}"/>
              </a:ext>
            </a:extLst>
          </p:cNvPr>
          <p:cNvSpPr/>
          <p:nvPr/>
        </p:nvSpPr>
        <p:spPr>
          <a:xfrm>
            <a:off x="5580063" y="3024188"/>
            <a:ext cx="360362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40E3CF-2687-406E-9548-5C40F4E43A04}"/>
              </a:ext>
            </a:extLst>
          </p:cNvPr>
          <p:cNvSpPr/>
          <p:nvPr/>
        </p:nvSpPr>
        <p:spPr>
          <a:xfrm>
            <a:off x="7767638" y="2987675"/>
            <a:ext cx="863600" cy="13017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64BE6C-4362-458F-93DC-C6417100B056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그림 3">
            <a:extLst>
              <a:ext uri="{FF2B5EF4-FFF2-40B4-BE49-F238E27FC236}">
                <a16:creationId xmlns:a16="http://schemas.microsoft.com/office/drawing/2014/main" id="{F0D13850-2DB2-4D7C-A380-AC735B77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955800"/>
            <a:ext cx="26765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그림 1">
            <a:extLst>
              <a:ext uri="{FF2B5EF4-FFF2-40B4-BE49-F238E27FC236}">
                <a16:creationId xmlns:a16="http://schemas.microsoft.com/office/drawing/2014/main" id="{801B1A04-FED2-4E2B-AA38-14C80BAF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700088"/>
            <a:ext cx="3155950" cy="56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0BB7B43-738E-46C5-A24E-77481CEFAAED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A1B981-1798-4DE1-9000-DF9058B70FB2}"/>
              </a:ext>
            </a:extLst>
          </p:cNvPr>
          <p:cNvCxnSpPr>
            <a:cxnSpLocks/>
          </p:cNvCxnSpPr>
          <p:nvPr/>
        </p:nvCxnSpPr>
        <p:spPr>
          <a:xfrm>
            <a:off x="3132138" y="3284538"/>
            <a:ext cx="1965325" cy="1873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D953CB-627D-42B8-B70A-E2139E7A9AB0}"/>
              </a:ext>
            </a:extLst>
          </p:cNvPr>
          <p:cNvSpPr txBox="1"/>
          <p:nvPr/>
        </p:nvSpPr>
        <p:spPr>
          <a:xfrm>
            <a:off x="304800" y="1163638"/>
            <a:ext cx="4556125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[coroutine_1]</a:t>
            </a:r>
            <a:r>
              <a:rPr lang="ko-KR" altLang="en-US" dirty="0"/>
              <a:t>의 스크립트를 </a:t>
            </a:r>
            <a:r>
              <a:rPr lang="en-US" altLang="ko-KR" dirty="0"/>
              <a:t>sphere</a:t>
            </a:r>
            <a:r>
              <a:rPr lang="ko-KR" altLang="en-US" dirty="0"/>
              <a:t>에 부착</a:t>
            </a:r>
          </a:p>
        </p:txBody>
      </p:sp>
      <p:sp>
        <p:nvSpPr>
          <p:cNvPr id="74759" name="슬라이드 번호 개체 틀 11">
            <a:extLst>
              <a:ext uri="{FF2B5EF4-FFF2-40B4-BE49-F238E27FC236}">
                <a16:creationId xmlns:a16="http://schemas.microsoft.com/office/drawing/2014/main" id="{53009178-F27F-4D67-B4A2-7AAEFE2A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848822-8069-438D-9326-95CBC38F50C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DA0CD-7B45-42A9-A5AB-7C73D26B5D31}"/>
              </a:ext>
            </a:extLst>
          </p:cNvPr>
          <p:cNvSpPr/>
          <p:nvPr/>
        </p:nvSpPr>
        <p:spPr>
          <a:xfrm>
            <a:off x="4816475" y="5024438"/>
            <a:ext cx="3211513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B67CE-1725-4C7F-8DF7-24EF4CD4F582}"/>
              </a:ext>
            </a:extLst>
          </p:cNvPr>
          <p:cNvSpPr/>
          <p:nvPr/>
        </p:nvSpPr>
        <p:spPr bwMode="auto">
          <a:xfrm>
            <a:off x="323528" y="388888"/>
            <a:ext cx="31117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C5376-3D36-4060-B05B-50D32C1BC514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11955E-54FF-4D0B-9E97-827AAAB2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3" y="1370013"/>
            <a:ext cx="6972300" cy="483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B153EE5-FCA1-43F8-B45C-C91B32964E1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C0A7C-8D46-4E24-8CDA-4967DA0CDBE8}"/>
              </a:ext>
            </a:extLst>
          </p:cNvPr>
          <p:cNvSpPr txBox="1"/>
          <p:nvPr/>
        </p:nvSpPr>
        <p:spPr>
          <a:xfrm>
            <a:off x="5322888" y="1135063"/>
            <a:ext cx="3549650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[coroutine_1]</a:t>
            </a:r>
            <a:r>
              <a:rPr lang="ko-KR" altLang="en-US" dirty="0"/>
              <a:t>의 스크립트를 작성</a:t>
            </a:r>
          </a:p>
        </p:txBody>
      </p:sp>
      <p:sp>
        <p:nvSpPr>
          <p:cNvPr id="75781" name="슬라이드 번호 개체 틀 9">
            <a:extLst>
              <a:ext uri="{FF2B5EF4-FFF2-40B4-BE49-F238E27FC236}">
                <a16:creationId xmlns:a16="http://schemas.microsoft.com/office/drawing/2014/main" id="{BC19ACA2-EDCF-46EF-88C5-04CD02C2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ECFEB5-E854-477A-8AF9-23DCA7FDE85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B626E402-8E8C-4299-ACC5-56D7A83BAB4F}"/>
              </a:ext>
            </a:extLst>
          </p:cNvPr>
          <p:cNvSpPr/>
          <p:nvPr/>
        </p:nvSpPr>
        <p:spPr>
          <a:xfrm>
            <a:off x="6537325" y="2852738"/>
            <a:ext cx="1223963" cy="20177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위로 올라가는  명령어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A6CEC3-CD25-41BD-A547-829CCD1D1CDA}"/>
              </a:ext>
            </a:extLst>
          </p:cNvPr>
          <p:cNvSpPr/>
          <p:nvPr/>
        </p:nvSpPr>
        <p:spPr bwMode="auto">
          <a:xfrm>
            <a:off x="323528" y="388888"/>
            <a:ext cx="71231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2.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StartCoroutine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-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yield return null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A1C4C-5174-4069-93C0-A4FF2BAC6139}"/>
              </a:ext>
            </a:extLst>
          </p:cNvPr>
          <p:cNvSpPr/>
          <p:nvPr/>
        </p:nvSpPr>
        <p:spPr>
          <a:xfrm>
            <a:off x="1825625" y="5157788"/>
            <a:ext cx="5468938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D8217-8D36-48AA-953F-DF895BCEA4B3}"/>
              </a:ext>
            </a:extLst>
          </p:cNvPr>
          <p:cNvSpPr txBox="1"/>
          <p:nvPr/>
        </p:nvSpPr>
        <p:spPr>
          <a:xfrm flipH="1">
            <a:off x="3563887" y="73025"/>
            <a:ext cx="553248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게시판</a:t>
            </a:r>
            <a:r>
              <a:rPr lang="en-US" altLang="ko-KR" dirty="0"/>
              <a:t>_</a:t>
            </a:r>
            <a:r>
              <a:rPr lang="ko-KR" altLang="en-US" dirty="0"/>
              <a:t>실습</a:t>
            </a:r>
            <a:r>
              <a:rPr lang="en-US" altLang="ko-KR" dirty="0"/>
              <a:t>1_</a:t>
            </a:r>
            <a:r>
              <a:rPr lang="ko-KR" altLang="en-US" dirty="0"/>
              <a:t>소스를 입력하고 실행결과를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735204B-ED7E-4157-BAC9-4C1097335A9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74ABB-EC35-4401-92AC-D8DB36973DC3}"/>
              </a:ext>
            </a:extLst>
          </p:cNvPr>
          <p:cNvSpPr txBox="1"/>
          <p:nvPr/>
        </p:nvSpPr>
        <p:spPr>
          <a:xfrm>
            <a:off x="179512" y="1190669"/>
            <a:ext cx="233119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[coroutine_1]</a:t>
            </a:r>
            <a:r>
              <a:rPr lang="ko-KR" altLang="en-US" dirty="0"/>
              <a:t>의 스크립트 실행 동영상</a:t>
            </a:r>
          </a:p>
        </p:txBody>
      </p:sp>
      <p:sp>
        <p:nvSpPr>
          <p:cNvPr id="76804" name="슬라이드 번호 개체 틀 9">
            <a:extLst>
              <a:ext uri="{FF2B5EF4-FFF2-40B4-BE49-F238E27FC236}">
                <a16:creationId xmlns:a16="http://schemas.microsoft.com/office/drawing/2014/main" id="{9E4E5815-F6C9-4E6B-9997-2E8CE75D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5D6198-0D22-4E41-90C0-989EE63407B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8D52B6-DDAF-4ED0-AD95-11D0A59A8281}"/>
              </a:ext>
            </a:extLst>
          </p:cNvPr>
          <p:cNvSpPr/>
          <p:nvPr/>
        </p:nvSpPr>
        <p:spPr bwMode="auto">
          <a:xfrm>
            <a:off x="323528" y="388888"/>
            <a:ext cx="71231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2.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StartCoroutine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-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yield return null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9C33-BC40-4184-9850-4EAE2A00A6E5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코루틴11">
            <a:hlinkClick r:id="" action="ppaction://media"/>
            <a:extLst>
              <a:ext uri="{FF2B5EF4-FFF2-40B4-BE49-F238E27FC236}">
                <a16:creationId xmlns:a16="http://schemas.microsoft.com/office/drawing/2014/main" id="{6AE72C51-9742-4A7D-8FC7-AB600768B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9039" y="276084"/>
            <a:ext cx="5029200" cy="6134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E4E9B79-E7BF-48C1-8273-91812A5739F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97B11-FA7F-416B-8320-C7AD4D7D130E}"/>
              </a:ext>
            </a:extLst>
          </p:cNvPr>
          <p:cNvSpPr txBox="1"/>
          <p:nvPr/>
        </p:nvSpPr>
        <p:spPr>
          <a:xfrm>
            <a:off x="5997575" y="1216025"/>
            <a:ext cx="11064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/>
              <a:t>실행결과</a:t>
            </a:r>
            <a:endParaRPr lang="ko-KR" altLang="en-US" dirty="0"/>
          </a:p>
        </p:txBody>
      </p:sp>
      <p:sp>
        <p:nvSpPr>
          <p:cNvPr id="14" name="아래쪽 화살표 13">
            <a:extLst>
              <a:ext uri="{FF2B5EF4-FFF2-40B4-BE49-F238E27FC236}">
                <a16:creationId xmlns:a16="http://schemas.microsoft.com/office/drawing/2014/main" id="{342989E6-561C-44F0-A9D6-1DF34A907DC6}"/>
              </a:ext>
            </a:extLst>
          </p:cNvPr>
          <p:cNvSpPr/>
          <p:nvPr/>
        </p:nvSpPr>
        <p:spPr>
          <a:xfrm>
            <a:off x="4011613" y="3570288"/>
            <a:ext cx="468312" cy="21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7829" name="슬라이드 번호 개체 틀 15">
            <a:extLst>
              <a:ext uri="{FF2B5EF4-FFF2-40B4-BE49-F238E27FC236}">
                <a16:creationId xmlns:a16="http://schemas.microsoft.com/office/drawing/2014/main" id="{0F99D5BA-F786-4F4B-83BD-E604C87C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6D15B0-E148-46A4-8092-956BDD048EE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77830" name="그림 2">
            <a:extLst>
              <a:ext uri="{FF2B5EF4-FFF2-40B4-BE49-F238E27FC236}">
                <a16:creationId xmlns:a16="http://schemas.microsoft.com/office/drawing/2014/main" id="{29A8F2C6-744F-4F52-A96F-D7E6CEA7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506538"/>
            <a:ext cx="28194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그림 3">
            <a:extLst>
              <a:ext uri="{FF2B5EF4-FFF2-40B4-BE49-F238E27FC236}">
                <a16:creationId xmlns:a16="http://schemas.microsoft.com/office/drawing/2014/main" id="{1116BEC7-95C9-45BF-A8BC-EB7AC17A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3802063"/>
            <a:ext cx="2924175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그림 6">
            <a:extLst>
              <a:ext uri="{FF2B5EF4-FFF2-40B4-BE49-F238E27FC236}">
                <a16:creationId xmlns:a16="http://schemas.microsoft.com/office/drawing/2014/main" id="{87AB4FBF-B684-4972-A328-0A2CF2CB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41500"/>
            <a:ext cx="27924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그림 7">
            <a:extLst>
              <a:ext uri="{FF2B5EF4-FFF2-40B4-BE49-F238E27FC236}">
                <a16:creationId xmlns:a16="http://schemas.microsoft.com/office/drawing/2014/main" id="{65428F04-EF27-47DD-AE32-A4C0FF83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849688"/>
            <a:ext cx="26384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아래쪽 화살표 13">
            <a:extLst>
              <a:ext uri="{FF2B5EF4-FFF2-40B4-BE49-F238E27FC236}">
                <a16:creationId xmlns:a16="http://schemas.microsoft.com/office/drawing/2014/main" id="{C2DE08FC-13B5-4C7C-9185-4DCC58677031}"/>
              </a:ext>
            </a:extLst>
          </p:cNvPr>
          <p:cNvSpPr/>
          <p:nvPr/>
        </p:nvSpPr>
        <p:spPr>
          <a:xfrm>
            <a:off x="7088188" y="3449638"/>
            <a:ext cx="468312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6" name="타원형 설명선 12">
            <a:extLst>
              <a:ext uri="{FF2B5EF4-FFF2-40B4-BE49-F238E27FC236}">
                <a16:creationId xmlns:a16="http://schemas.microsoft.com/office/drawing/2014/main" id="{CB623315-283D-4749-9C10-BF7C8738783E}"/>
              </a:ext>
            </a:extLst>
          </p:cNvPr>
          <p:cNvSpPr/>
          <p:nvPr/>
        </p:nvSpPr>
        <p:spPr>
          <a:xfrm>
            <a:off x="3267075" y="4518025"/>
            <a:ext cx="979488" cy="936625"/>
          </a:xfrm>
          <a:prstGeom prst="wedgeEllipseCallout">
            <a:avLst>
              <a:gd name="adj1" fmla="val 38103"/>
              <a:gd name="adj2" fmla="val -5183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/>
              <a:t>공이  올라감</a:t>
            </a:r>
          </a:p>
        </p:txBody>
      </p:sp>
      <p:sp>
        <p:nvSpPr>
          <p:cNvPr id="13" name="타원형 설명선 12">
            <a:extLst>
              <a:ext uri="{FF2B5EF4-FFF2-40B4-BE49-F238E27FC236}">
                <a16:creationId xmlns:a16="http://schemas.microsoft.com/office/drawing/2014/main" id="{88173AAD-AF55-42D6-8869-0E82B6EB01C8}"/>
              </a:ext>
            </a:extLst>
          </p:cNvPr>
          <p:cNvSpPr/>
          <p:nvPr/>
        </p:nvSpPr>
        <p:spPr>
          <a:xfrm>
            <a:off x="4205288" y="5491163"/>
            <a:ext cx="1727200" cy="936625"/>
          </a:xfrm>
          <a:prstGeom prst="wedgeEllipseCallout">
            <a:avLst>
              <a:gd name="adj1" fmla="val 53154"/>
              <a:gd name="adj2" fmla="val -10020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 err="1"/>
              <a:t>코루틴을</a:t>
            </a:r>
            <a:r>
              <a:rPr lang="ko-KR" altLang="en-US" sz="1400" dirty="0"/>
              <a:t> 계속 반복함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64129D-B57E-46CC-82B4-D4EE7918D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13" y="946150"/>
            <a:ext cx="2408237" cy="3543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250824-4C1A-4901-BDBA-30B401E227A6}"/>
              </a:ext>
            </a:extLst>
          </p:cNvPr>
          <p:cNvSpPr/>
          <p:nvPr/>
        </p:nvSpPr>
        <p:spPr>
          <a:xfrm>
            <a:off x="5940425" y="2178050"/>
            <a:ext cx="2792413" cy="3603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AEAFBB-0ABA-42C2-84F9-0B0600C0020E}"/>
              </a:ext>
            </a:extLst>
          </p:cNvPr>
          <p:cNvSpPr/>
          <p:nvPr/>
        </p:nvSpPr>
        <p:spPr>
          <a:xfrm>
            <a:off x="5940425" y="2609850"/>
            <a:ext cx="2792413" cy="3603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F6BC75-1775-446A-B681-192E283BFF73}"/>
              </a:ext>
            </a:extLst>
          </p:cNvPr>
          <p:cNvSpPr/>
          <p:nvPr/>
        </p:nvSpPr>
        <p:spPr>
          <a:xfrm>
            <a:off x="5940425" y="3041650"/>
            <a:ext cx="2792413" cy="3603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DCBF07-5178-44F6-B3AB-5E3D9BB4A3C4}"/>
              </a:ext>
            </a:extLst>
          </p:cNvPr>
          <p:cNvSpPr/>
          <p:nvPr/>
        </p:nvSpPr>
        <p:spPr>
          <a:xfrm>
            <a:off x="6011863" y="3905250"/>
            <a:ext cx="2792412" cy="3603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D96CE-A545-4F5A-AB4B-E55B85C9BD36}"/>
              </a:ext>
            </a:extLst>
          </p:cNvPr>
          <p:cNvSpPr/>
          <p:nvPr/>
        </p:nvSpPr>
        <p:spPr>
          <a:xfrm>
            <a:off x="6011863" y="4265613"/>
            <a:ext cx="2792412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D36BA1-85A0-4163-B1E4-3913A0A3A279}"/>
              </a:ext>
            </a:extLst>
          </p:cNvPr>
          <p:cNvSpPr/>
          <p:nvPr/>
        </p:nvSpPr>
        <p:spPr>
          <a:xfrm>
            <a:off x="6011863" y="4625975"/>
            <a:ext cx="2792412" cy="3603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0DF165-C953-4EA8-9CDE-23EF9BDF6524}"/>
              </a:ext>
            </a:extLst>
          </p:cNvPr>
          <p:cNvSpPr/>
          <p:nvPr/>
        </p:nvSpPr>
        <p:spPr>
          <a:xfrm>
            <a:off x="6011863" y="5014913"/>
            <a:ext cx="2792412" cy="35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3C99CE-6DA2-4BB7-A2B7-6D342B0B8636}"/>
              </a:ext>
            </a:extLst>
          </p:cNvPr>
          <p:cNvSpPr/>
          <p:nvPr/>
        </p:nvSpPr>
        <p:spPr>
          <a:xfrm>
            <a:off x="6027738" y="5373688"/>
            <a:ext cx="2792412" cy="35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799A6C-C8CE-46AD-841C-6FE52CA8C7FA}"/>
              </a:ext>
            </a:extLst>
          </p:cNvPr>
          <p:cNvSpPr/>
          <p:nvPr/>
        </p:nvSpPr>
        <p:spPr bwMode="auto">
          <a:xfrm>
            <a:off x="323528" y="388888"/>
            <a:ext cx="71231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2.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StartCoroutine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-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yield return null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C061AD-E771-4258-87FB-6F0E1B21BF79}"/>
              </a:ext>
            </a:extLst>
          </p:cNvPr>
          <p:cNvSpPr/>
          <p:nvPr/>
        </p:nvSpPr>
        <p:spPr>
          <a:xfrm>
            <a:off x="3910013" y="2286000"/>
            <a:ext cx="669925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DD4CD2-DF1C-4ED3-BA18-D4078391CDDA}"/>
              </a:ext>
            </a:extLst>
          </p:cNvPr>
          <p:cNvSpPr/>
          <p:nvPr/>
        </p:nvSpPr>
        <p:spPr>
          <a:xfrm>
            <a:off x="4022725" y="4149725"/>
            <a:ext cx="669925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24966-25CE-4BD9-9915-5F1C2E3D018D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타원형 설명선 12">
            <a:extLst>
              <a:ext uri="{FF2B5EF4-FFF2-40B4-BE49-F238E27FC236}">
                <a16:creationId xmlns:a16="http://schemas.microsoft.com/office/drawing/2014/main" id="{ED3D5581-2560-4935-A81A-D23E9171B08A}"/>
              </a:ext>
            </a:extLst>
          </p:cNvPr>
          <p:cNvSpPr/>
          <p:nvPr/>
        </p:nvSpPr>
        <p:spPr>
          <a:xfrm>
            <a:off x="4595813" y="3754438"/>
            <a:ext cx="979487" cy="936625"/>
          </a:xfrm>
          <a:prstGeom prst="wedgeEllipseCallout">
            <a:avLst>
              <a:gd name="adj1" fmla="val -8575"/>
              <a:gd name="adj2" fmla="val -4532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/>
              <a:t>공이  계속 올라감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" grpId="0" animBg="1"/>
      <p:bldP spid="4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BD0FA-B0C7-40DC-907A-89E40848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50963"/>
            <a:ext cx="7267575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FC52A01-4334-440C-9F28-BC672090A38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DC241-9533-4D9B-8B76-1796AE117D5B}"/>
              </a:ext>
            </a:extLst>
          </p:cNvPr>
          <p:cNvSpPr txBox="1"/>
          <p:nvPr/>
        </p:nvSpPr>
        <p:spPr>
          <a:xfrm>
            <a:off x="4643438" y="852488"/>
            <a:ext cx="3549650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[coroutine_1]</a:t>
            </a:r>
            <a:r>
              <a:rPr lang="ko-KR" altLang="en-US" dirty="0"/>
              <a:t>의 스크립트를 변경</a:t>
            </a:r>
          </a:p>
        </p:txBody>
      </p:sp>
      <p:sp>
        <p:nvSpPr>
          <p:cNvPr id="78853" name="슬라이드 번호 개체 틀 9">
            <a:extLst>
              <a:ext uri="{FF2B5EF4-FFF2-40B4-BE49-F238E27FC236}">
                <a16:creationId xmlns:a16="http://schemas.microsoft.com/office/drawing/2014/main" id="{8DB2D951-1287-40AA-A0DF-50AA588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04527F-D482-4B2A-B69D-331ABA5CBF4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DE141EF8-EFAE-46CE-B7C4-92106C60B05C}"/>
              </a:ext>
            </a:extLst>
          </p:cNvPr>
          <p:cNvSpPr/>
          <p:nvPr/>
        </p:nvSpPr>
        <p:spPr>
          <a:xfrm>
            <a:off x="5353050" y="3429000"/>
            <a:ext cx="1223963" cy="9525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소스변경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5D9217-0DB9-4FF3-8D65-26DE5832BAA0}"/>
              </a:ext>
            </a:extLst>
          </p:cNvPr>
          <p:cNvSpPr/>
          <p:nvPr/>
        </p:nvSpPr>
        <p:spPr bwMode="auto">
          <a:xfrm>
            <a:off x="395536" y="222250"/>
            <a:ext cx="67830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StartCoroutine-</a:t>
            </a:r>
            <a:r>
              <a:rPr lang="en-US" altLang="ko-KR" sz="32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WaitForSeconds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659A65-760A-4269-B4FA-C9C6A8819BE9}"/>
              </a:ext>
            </a:extLst>
          </p:cNvPr>
          <p:cNvSpPr/>
          <p:nvPr/>
        </p:nvSpPr>
        <p:spPr>
          <a:xfrm>
            <a:off x="2124075" y="4652963"/>
            <a:ext cx="3960813" cy="5048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A723-72B1-62FA-9FCA-131F42645AFA}"/>
              </a:ext>
            </a:extLst>
          </p:cNvPr>
          <p:cNvSpPr txBox="1"/>
          <p:nvPr/>
        </p:nvSpPr>
        <p:spPr>
          <a:xfrm flipH="1">
            <a:off x="3563887" y="73025"/>
            <a:ext cx="553248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게시판</a:t>
            </a:r>
            <a:r>
              <a:rPr lang="en-US" altLang="ko-KR" dirty="0"/>
              <a:t>_</a:t>
            </a:r>
            <a:r>
              <a:rPr lang="ko-KR" altLang="en-US" dirty="0"/>
              <a:t>실습</a:t>
            </a:r>
            <a:r>
              <a:rPr lang="en-US" altLang="ko-KR" dirty="0"/>
              <a:t>2_</a:t>
            </a:r>
            <a:r>
              <a:rPr lang="ko-KR" altLang="en-US" dirty="0"/>
              <a:t>소스를 입력하고 실행결과를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15E27B9-85AE-420D-8492-D8A971FC7B8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921F7-C80C-40BD-8A74-176C4FC94A15}"/>
              </a:ext>
            </a:extLst>
          </p:cNvPr>
          <p:cNvSpPr txBox="1"/>
          <p:nvPr/>
        </p:nvSpPr>
        <p:spPr>
          <a:xfrm>
            <a:off x="5940425" y="997899"/>
            <a:ext cx="284766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[coroutine_1]</a:t>
            </a:r>
            <a:r>
              <a:rPr lang="ko-KR" altLang="en-US" dirty="0"/>
              <a:t>의 스크립트 실행 동영상</a:t>
            </a:r>
          </a:p>
        </p:txBody>
      </p:sp>
      <p:sp>
        <p:nvSpPr>
          <p:cNvPr id="79876" name="슬라이드 번호 개체 틀 9">
            <a:extLst>
              <a:ext uri="{FF2B5EF4-FFF2-40B4-BE49-F238E27FC236}">
                <a16:creationId xmlns:a16="http://schemas.microsoft.com/office/drawing/2014/main" id="{5A8FD7B9-657F-4882-830F-7CB0558B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A7998D-4F96-4718-86B8-C58A505A2C4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3E3F3-25CE-4726-B8B1-0F6601BE51FD}"/>
              </a:ext>
            </a:extLst>
          </p:cNvPr>
          <p:cNvSpPr/>
          <p:nvPr/>
        </p:nvSpPr>
        <p:spPr bwMode="auto">
          <a:xfrm>
            <a:off x="395536" y="222250"/>
            <a:ext cx="67830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StartCoroutine-</a:t>
            </a:r>
            <a:r>
              <a:rPr lang="en-US" altLang="ko-KR" sz="32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WaitForSeconds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DB163-B138-4D72-96D2-AA9CAF495C6D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코루틴22">
            <a:hlinkClick r:id="" action="ppaction://media"/>
            <a:extLst>
              <a:ext uri="{FF2B5EF4-FFF2-40B4-BE49-F238E27FC236}">
                <a16:creationId xmlns:a16="http://schemas.microsoft.com/office/drawing/2014/main" id="{9F0ACF43-39B4-4C73-9484-F5AE9B00B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976" y="82801"/>
            <a:ext cx="5029200" cy="6134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그림 4">
            <a:extLst>
              <a:ext uri="{FF2B5EF4-FFF2-40B4-BE49-F238E27FC236}">
                <a16:creationId xmlns:a16="http://schemas.microsoft.com/office/drawing/2014/main" id="{D387960C-F076-446B-B8AB-482744F0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437063"/>
            <a:ext cx="2808287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CD41CED-CF1A-4431-9562-56FA7B5DD47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BCAD1-72E9-4C23-8358-7DEC3B5C5A87}"/>
              </a:ext>
            </a:extLst>
          </p:cNvPr>
          <p:cNvSpPr txBox="1"/>
          <p:nvPr/>
        </p:nvSpPr>
        <p:spPr>
          <a:xfrm>
            <a:off x="5292725" y="1112838"/>
            <a:ext cx="1106488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/>
              <a:t>실행결과</a:t>
            </a:r>
            <a:endParaRPr lang="ko-KR" altLang="en-US" dirty="0"/>
          </a:p>
        </p:txBody>
      </p:sp>
      <p:sp>
        <p:nvSpPr>
          <p:cNvPr id="14" name="아래쪽 화살표 13">
            <a:extLst>
              <a:ext uri="{FF2B5EF4-FFF2-40B4-BE49-F238E27FC236}">
                <a16:creationId xmlns:a16="http://schemas.microsoft.com/office/drawing/2014/main" id="{8440483A-B310-4468-A639-D79B66CF0F4D}"/>
              </a:ext>
            </a:extLst>
          </p:cNvPr>
          <p:cNvSpPr/>
          <p:nvPr/>
        </p:nvSpPr>
        <p:spPr>
          <a:xfrm>
            <a:off x="3717925" y="3706813"/>
            <a:ext cx="468313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5" name="아래쪽 화살표 14">
            <a:extLst>
              <a:ext uri="{FF2B5EF4-FFF2-40B4-BE49-F238E27FC236}">
                <a16:creationId xmlns:a16="http://schemas.microsoft.com/office/drawing/2014/main" id="{24934064-AB45-4D25-BCBE-BDDDAD4061F2}"/>
              </a:ext>
            </a:extLst>
          </p:cNvPr>
          <p:cNvSpPr/>
          <p:nvPr/>
        </p:nvSpPr>
        <p:spPr>
          <a:xfrm rot="10800000">
            <a:off x="4543425" y="3732213"/>
            <a:ext cx="468313" cy="35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80903" name="슬라이드 번호 개체 틀 15">
            <a:extLst>
              <a:ext uri="{FF2B5EF4-FFF2-40B4-BE49-F238E27FC236}">
                <a16:creationId xmlns:a16="http://schemas.microsoft.com/office/drawing/2014/main" id="{B29DAD16-45C0-4CCC-9C4B-B50A1FBC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53447B-9BC4-4644-8EA3-243C5920249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80904" name="그림 1">
            <a:extLst>
              <a:ext uri="{FF2B5EF4-FFF2-40B4-BE49-F238E27FC236}">
                <a16:creationId xmlns:a16="http://schemas.microsoft.com/office/drawing/2014/main" id="{79E08B80-826B-42CF-9121-B11EBA2B4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778000"/>
            <a:ext cx="32575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5" name="그림 2">
            <a:extLst>
              <a:ext uri="{FF2B5EF4-FFF2-40B4-BE49-F238E27FC236}">
                <a16:creationId xmlns:a16="http://schemas.microsoft.com/office/drawing/2014/main" id="{7B6F65F3-67D1-4183-8F22-D6F539DE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4049713"/>
            <a:ext cx="335121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6" name="그림 3">
            <a:extLst>
              <a:ext uri="{FF2B5EF4-FFF2-40B4-BE49-F238E27FC236}">
                <a16:creationId xmlns:a16="http://schemas.microsoft.com/office/drawing/2014/main" id="{F8FBEBFC-CDF3-4D21-BF07-27EC12A5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205038"/>
            <a:ext cx="2951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94EACF-D66B-4A70-AA92-E046BF7DE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" y="1023938"/>
            <a:ext cx="2538413" cy="3762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F0B2D8-777A-4FA8-AF32-A3C71AB6A525}"/>
              </a:ext>
            </a:extLst>
          </p:cNvPr>
          <p:cNvSpPr/>
          <p:nvPr/>
        </p:nvSpPr>
        <p:spPr>
          <a:xfrm>
            <a:off x="6111875" y="2239963"/>
            <a:ext cx="2908300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3E1DC4-BF5A-42EE-9AAC-A116A81A585E}"/>
              </a:ext>
            </a:extLst>
          </p:cNvPr>
          <p:cNvSpPr/>
          <p:nvPr/>
        </p:nvSpPr>
        <p:spPr>
          <a:xfrm>
            <a:off x="6138863" y="2636838"/>
            <a:ext cx="2874962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2E1508-0E66-4C75-967D-B68F2FA9E005}"/>
              </a:ext>
            </a:extLst>
          </p:cNvPr>
          <p:cNvSpPr/>
          <p:nvPr/>
        </p:nvSpPr>
        <p:spPr>
          <a:xfrm>
            <a:off x="6145213" y="3062288"/>
            <a:ext cx="2874962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058B0A-9DCC-4DB5-BCF2-8D11A9CEFC7E}"/>
              </a:ext>
            </a:extLst>
          </p:cNvPr>
          <p:cNvSpPr/>
          <p:nvPr/>
        </p:nvSpPr>
        <p:spPr>
          <a:xfrm>
            <a:off x="6261100" y="4471988"/>
            <a:ext cx="2792413" cy="35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81AAB-6FB1-4815-91D0-69780CEF278D}"/>
              </a:ext>
            </a:extLst>
          </p:cNvPr>
          <p:cNvSpPr/>
          <p:nvPr/>
        </p:nvSpPr>
        <p:spPr>
          <a:xfrm>
            <a:off x="6261100" y="4864100"/>
            <a:ext cx="2792413" cy="35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E4CD76-E436-4224-A5A0-58A775E0A3B3}"/>
              </a:ext>
            </a:extLst>
          </p:cNvPr>
          <p:cNvSpPr/>
          <p:nvPr/>
        </p:nvSpPr>
        <p:spPr>
          <a:xfrm>
            <a:off x="6251575" y="5249863"/>
            <a:ext cx="2792413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E8DC51-A70A-45EC-9AD5-3B1B94DF7F6C}"/>
              </a:ext>
            </a:extLst>
          </p:cNvPr>
          <p:cNvSpPr/>
          <p:nvPr/>
        </p:nvSpPr>
        <p:spPr>
          <a:xfrm>
            <a:off x="6270625" y="5595938"/>
            <a:ext cx="2792413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80A6BE-17A5-4395-8FB3-113F8D432F99}"/>
              </a:ext>
            </a:extLst>
          </p:cNvPr>
          <p:cNvSpPr/>
          <p:nvPr/>
        </p:nvSpPr>
        <p:spPr>
          <a:xfrm>
            <a:off x="6272213" y="5992813"/>
            <a:ext cx="2790825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형 설명선 12">
            <a:extLst>
              <a:ext uri="{FF2B5EF4-FFF2-40B4-BE49-F238E27FC236}">
                <a16:creationId xmlns:a16="http://schemas.microsoft.com/office/drawing/2014/main" id="{F59B730A-1BE9-4967-8C92-48CD5173003F}"/>
              </a:ext>
            </a:extLst>
          </p:cNvPr>
          <p:cNvSpPr/>
          <p:nvPr/>
        </p:nvSpPr>
        <p:spPr>
          <a:xfrm>
            <a:off x="4729163" y="5857875"/>
            <a:ext cx="1241425" cy="650875"/>
          </a:xfrm>
          <a:prstGeom prst="wedgeEllipseCallout">
            <a:avLst>
              <a:gd name="adj1" fmla="val 60415"/>
              <a:gd name="adj2" fmla="val -47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 err="1"/>
              <a:t>코루틴을</a:t>
            </a:r>
            <a:r>
              <a:rPr lang="ko-KR" altLang="en-US" sz="1400" dirty="0"/>
              <a:t> 계속 반복함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986AE4-A813-4D1D-82EE-DD3790A2324F}"/>
              </a:ext>
            </a:extLst>
          </p:cNvPr>
          <p:cNvSpPr/>
          <p:nvPr/>
        </p:nvSpPr>
        <p:spPr bwMode="auto">
          <a:xfrm>
            <a:off x="395536" y="222250"/>
            <a:ext cx="68166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StartCoroutine-</a:t>
            </a:r>
            <a:r>
              <a:rPr lang="en-US" altLang="ko-KR" sz="32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WaitForSeconds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sp>
        <p:nvSpPr>
          <p:cNvPr id="3" name="타원형 설명선 12">
            <a:extLst>
              <a:ext uri="{FF2B5EF4-FFF2-40B4-BE49-F238E27FC236}">
                <a16:creationId xmlns:a16="http://schemas.microsoft.com/office/drawing/2014/main" id="{F4F564EB-B244-4029-8EBF-EDD50D0DCE8F}"/>
              </a:ext>
            </a:extLst>
          </p:cNvPr>
          <p:cNvSpPr/>
          <p:nvPr/>
        </p:nvSpPr>
        <p:spPr>
          <a:xfrm>
            <a:off x="4729163" y="4249738"/>
            <a:ext cx="1052512" cy="650875"/>
          </a:xfrm>
          <a:prstGeom prst="wedgeEllipseCallout">
            <a:avLst>
              <a:gd name="adj1" fmla="val -51349"/>
              <a:gd name="adj2" fmla="val 7272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/>
              <a:t>공이 올라감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ABBFD-CFD1-470D-8F73-918773C5CF8B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타원형 설명선 12">
            <a:extLst>
              <a:ext uri="{FF2B5EF4-FFF2-40B4-BE49-F238E27FC236}">
                <a16:creationId xmlns:a16="http://schemas.microsoft.com/office/drawing/2014/main" id="{1ABCCD5A-C7FF-4E0E-94D9-0228A7FA3909}"/>
              </a:ext>
            </a:extLst>
          </p:cNvPr>
          <p:cNvSpPr/>
          <p:nvPr/>
        </p:nvSpPr>
        <p:spPr>
          <a:xfrm>
            <a:off x="4513263" y="2109788"/>
            <a:ext cx="1052512" cy="650875"/>
          </a:xfrm>
          <a:prstGeom prst="wedgeEllipseCallout">
            <a:avLst>
              <a:gd name="adj1" fmla="val -26241"/>
              <a:gd name="adj2" fmla="val 680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/>
              <a:t>공이 </a:t>
            </a:r>
            <a:r>
              <a:rPr lang="ko-KR" altLang="en-US" sz="1400" dirty="0" err="1"/>
              <a:t>내려감</a:t>
            </a:r>
            <a:endParaRPr lang="ko-KR" altLang="en-US" sz="1400" dirty="0"/>
          </a:p>
        </p:txBody>
      </p:sp>
      <p:sp>
        <p:nvSpPr>
          <p:cNvPr id="10" name="아래쪽 화살표 13">
            <a:extLst>
              <a:ext uri="{FF2B5EF4-FFF2-40B4-BE49-F238E27FC236}">
                <a16:creationId xmlns:a16="http://schemas.microsoft.com/office/drawing/2014/main" id="{7BD74694-A9D1-434D-ADB6-3431554E2A49}"/>
              </a:ext>
            </a:extLst>
          </p:cNvPr>
          <p:cNvSpPr/>
          <p:nvPr/>
        </p:nvSpPr>
        <p:spPr>
          <a:xfrm>
            <a:off x="7397750" y="3767138"/>
            <a:ext cx="468313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0" name="타원형 설명선 12">
            <a:extLst>
              <a:ext uri="{FF2B5EF4-FFF2-40B4-BE49-F238E27FC236}">
                <a16:creationId xmlns:a16="http://schemas.microsoft.com/office/drawing/2014/main" id="{E35189E3-4E21-4724-AED7-D96A77FF3584}"/>
              </a:ext>
            </a:extLst>
          </p:cNvPr>
          <p:cNvSpPr/>
          <p:nvPr/>
        </p:nvSpPr>
        <p:spPr>
          <a:xfrm>
            <a:off x="2781300" y="1789113"/>
            <a:ext cx="1052513" cy="650875"/>
          </a:xfrm>
          <a:prstGeom prst="wedgeEllipseCallout">
            <a:avLst>
              <a:gd name="adj1" fmla="val 96400"/>
              <a:gd name="adj2" fmla="val 1101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/>
              <a:t>공이 </a:t>
            </a:r>
            <a:r>
              <a:rPr lang="ko-KR" altLang="en-US" sz="1400" dirty="0" err="1"/>
              <a:t>내려감</a:t>
            </a:r>
            <a:endParaRPr lang="ko-KR" altLang="en-US" sz="1400" dirty="0"/>
          </a:p>
        </p:txBody>
      </p:sp>
      <p:sp>
        <p:nvSpPr>
          <p:cNvPr id="31" name="타원형 설명선 12">
            <a:extLst>
              <a:ext uri="{FF2B5EF4-FFF2-40B4-BE49-F238E27FC236}">
                <a16:creationId xmlns:a16="http://schemas.microsoft.com/office/drawing/2014/main" id="{A9F3C025-AEBD-4614-A71D-C9C9EE49DBC0}"/>
              </a:ext>
            </a:extLst>
          </p:cNvPr>
          <p:cNvSpPr/>
          <p:nvPr/>
        </p:nvSpPr>
        <p:spPr>
          <a:xfrm>
            <a:off x="3062288" y="4378325"/>
            <a:ext cx="1052512" cy="650875"/>
          </a:xfrm>
          <a:prstGeom prst="wedgeEllipseCallout">
            <a:avLst>
              <a:gd name="adj1" fmla="val 78051"/>
              <a:gd name="adj2" fmla="val 8207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/>
              <a:t>공이 올라감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3" grpId="0" animBg="1"/>
      <p:bldP spid="5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그룹 1">
            <a:extLst>
              <a:ext uri="{FF2B5EF4-FFF2-40B4-BE49-F238E27FC236}">
                <a16:creationId xmlns:a16="http://schemas.microsoft.com/office/drawing/2014/main" id="{AF29E672-AADC-4F7F-9B7D-44A54BD476F9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812925"/>
            <a:ext cx="7000875" cy="4462463"/>
            <a:chOff x="849326" y="2744788"/>
            <a:chExt cx="6399587" cy="3422650"/>
          </a:xfrm>
        </p:grpSpPr>
        <p:grpSp>
          <p:nvGrpSpPr>
            <p:cNvPr id="55301" name="Group 16">
              <a:extLst>
                <a:ext uri="{FF2B5EF4-FFF2-40B4-BE49-F238E27FC236}">
                  <a16:creationId xmlns:a16="http://schemas.microsoft.com/office/drawing/2014/main" id="{DF753C61-360A-4CA7-A1ED-2C396EAD0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4" y="2744788"/>
              <a:ext cx="390569" cy="385762"/>
              <a:chOff x="52" y="-20"/>
              <a:chExt cx="656" cy="486"/>
            </a:xfrm>
          </p:grpSpPr>
          <p:sp>
            <p:nvSpPr>
              <p:cNvPr id="55316" name="Rectangle 11">
                <a:extLst>
                  <a:ext uri="{FF2B5EF4-FFF2-40B4-BE49-F238E27FC236}">
                    <a16:creationId xmlns:a16="http://schemas.microsoft.com/office/drawing/2014/main" id="{E139E86E-38F7-4767-B531-0503CD9BF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5317" name="Group 15">
                <a:extLst>
                  <a:ext uri="{FF2B5EF4-FFF2-40B4-BE49-F238E27FC236}">
                    <a16:creationId xmlns:a16="http://schemas.microsoft.com/office/drawing/2014/main" id="{F3BA55B8-E41F-41DF-BCC5-1C2376706D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55318" name="AutoShape 13">
                  <a:extLst>
                    <a:ext uri="{FF2B5EF4-FFF2-40B4-BE49-F238E27FC236}">
                      <a16:creationId xmlns:a16="http://schemas.microsoft.com/office/drawing/2014/main" id="{BDE9A79C-B432-4FAC-B1C1-04A444074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5319" name="AutoShape 14">
                  <a:extLst>
                    <a:ext uri="{FF2B5EF4-FFF2-40B4-BE49-F238E27FC236}">
                      <a16:creationId xmlns:a16="http://schemas.microsoft.com/office/drawing/2014/main" id="{6F583792-594C-4FD7-A621-24EA6E9E2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5302" name="Group 23">
              <a:extLst>
                <a:ext uri="{FF2B5EF4-FFF2-40B4-BE49-F238E27FC236}">
                  <a16:creationId xmlns:a16="http://schemas.microsoft.com/office/drawing/2014/main" id="{CE522B9F-A749-4B46-8204-E2C3CD506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5" y="4702175"/>
              <a:ext cx="390569" cy="386557"/>
              <a:chOff x="52" y="72"/>
              <a:chExt cx="656" cy="487"/>
            </a:xfrm>
          </p:grpSpPr>
          <p:sp>
            <p:nvSpPr>
              <p:cNvPr id="55312" name="Rectangle 18">
                <a:extLst>
                  <a:ext uri="{FF2B5EF4-FFF2-40B4-BE49-F238E27FC236}">
                    <a16:creationId xmlns:a16="http://schemas.microsoft.com/office/drawing/2014/main" id="{433F322A-370B-4DE1-838D-079D1D0FC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72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5313" name="Group 22">
                <a:extLst>
                  <a:ext uri="{FF2B5EF4-FFF2-40B4-BE49-F238E27FC236}">
                    <a16:creationId xmlns:a16="http://schemas.microsoft.com/office/drawing/2014/main" id="{AFFCB253-E3AE-43BA-B71A-78BB9C90C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55314" name="AutoShape 20">
                  <a:extLst>
                    <a:ext uri="{FF2B5EF4-FFF2-40B4-BE49-F238E27FC236}">
                      <a16:creationId xmlns:a16="http://schemas.microsoft.com/office/drawing/2014/main" id="{F01309E9-7614-47CF-983E-E79B54162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5315" name="AutoShape 21">
                  <a:extLst>
                    <a:ext uri="{FF2B5EF4-FFF2-40B4-BE49-F238E27FC236}">
                      <a16:creationId xmlns:a16="http://schemas.microsoft.com/office/drawing/2014/main" id="{39BB7F8F-AFBC-4F8A-8377-DE57F2FAE7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5303" name="Group 28">
              <a:extLst>
                <a:ext uri="{FF2B5EF4-FFF2-40B4-BE49-F238E27FC236}">
                  <a16:creationId xmlns:a16="http://schemas.microsoft.com/office/drawing/2014/main" id="{0780CCA6-AAEB-473A-8EF3-73A439187B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2258" y="2744788"/>
              <a:ext cx="390104" cy="385762"/>
              <a:chOff x="50" y="-20"/>
              <a:chExt cx="655" cy="486"/>
            </a:xfrm>
          </p:grpSpPr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A612E764-9ECC-4674-AA90-69C87E1DC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-20"/>
                <a:ext cx="653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11" name="AutoShape 27">
                <a:extLst>
                  <a:ext uri="{FF2B5EF4-FFF2-40B4-BE49-F238E27FC236}">
                    <a16:creationId xmlns:a16="http://schemas.microsoft.com/office/drawing/2014/main" id="{79EF8519-4F61-4540-8A5B-59152C2F5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5304" name="Group 33">
              <a:extLst>
                <a:ext uri="{FF2B5EF4-FFF2-40B4-BE49-F238E27FC236}">
                  <a16:creationId xmlns:a16="http://schemas.microsoft.com/office/drawing/2014/main" id="{916D6119-71C2-4CD4-9CA1-9A2FDE1C3E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7023" y="4703764"/>
              <a:ext cx="391890" cy="384969"/>
              <a:chOff x="58" y="74"/>
              <a:chExt cx="658" cy="485"/>
            </a:xfrm>
          </p:grpSpPr>
          <p:sp>
            <p:nvSpPr>
              <p:cNvPr id="55308" name="Rectangle 30">
                <a:extLst>
                  <a:ext uri="{FF2B5EF4-FFF2-40B4-BE49-F238E27FC236}">
                    <a16:creationId xmlns:a16="http://schemas.microsoft.com/office/drawing/2014/main" id="{E80B8479-DAC2-4DFF-8766-8F339BEB3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74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09" name="AutoShape 32">
                <a:extLst>
                  <a:ext uri="{FF2B5EF4-FFF2-40B4-BE49-F238E27FC236}">
                    <a16:creationId xmlns:a16="http://schemas.microsoft.com/office/drawing/2014/main" id="{40E66357-63EA-4741-9B75-7742AB2DD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21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5305" name="Group 1">
              <a:extLst>
                <a:ext uri="{FF2B5EF4-FFF2-40B4-BE49-F238E27FC236}">
                  <a16:creationId xmlns:a16="http://schemas.microsoft.com/office/drawing/2014/main" id="{30988B29-3722-4D21-8A05-8D7B440EC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55306" name="AutoShape 7">
                <a:extLst>
                  <a:ext uri="{FF2B5EF4-FFF2-40B4-BE49-F238E27FC236}">
                    <a16:creationId xmlns:a16="http://schemas.microsoft.com/office/drawing/2014/main" id="{14242B54-3D4F-412F-BFA9-B1687E6A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40E1E52F-F16D-4527-878B-E06B53924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01" y="2151736"/>
                <a:ext cx="2719531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103C6A-BB43-483C-B3F8-2C2AC6287158}"/>
              </a:ext>
            </a:extLst>
          </p:cNvPr>
          <p:cNvSpPr/>
          <p:nvPr/>
        </p:nvSpPr>
        <p:spPr bwMode="auto">
          <a:xfrm>
            <a:off x="650307" y="2855338"/>
            <a:ext cx="34515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코루틴과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유니티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6264C52F-9451-4967-9AA2-43E0732A6B8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D099DA-AA9B-48C2-A0D2-A149DFD3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1238"/>
            <a:ext cx="5554663" cy="5381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A42A5C5-1F4D-4BCA-8D1D-B8E36908370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A9A91F-CC78-4BBC-B386-027C829BCF04}"/>
              </a:ext>
            </a:extLst>
          </p:cNvPr>
          <p:cNvSpPr/>
          <p:nvPr/>
        </p:nvSpPr>
        <p:spPr bwMode="auto">
          <a:xfrm>
            <a:off x="395536" y="172640"/>
            <a:ext cx="46845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4. StopCoroutine(“    ”)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207FF-171B-46BD-B189-BA689944E3A2}"/>
              </a:ext>
            </a:extLst>
          </p:cNvPr>
          <p:cNvSpPr txBox="1"/>
          <p:nvPr/>
        </p:nvSpPr>
        <p:spPr>
          <a:xfrm>
            <a:off x="6011863" y="1700213"/>
            <a:ext cx="2957512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(1)</a:t>
            </a:r>
            <a:r>
              <a:rPr lang="ko-KR" altLang="en-US" dirty="0"/>
              <a:t>의 </a:t>
            </a:r>
            <a:r>
              <a:rPr lang="en-US" altLang="ko-KR" dirty="0"/>
              <a:t>//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제거하였을 경우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ko-KR" altLang="en-US" dirty="0"/>
              <a:t>실행결과를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1926" name="슬라이드 번호 개체 틀 1">
            <a:extLst>
              <a:ext uri="{FF2B5EF4-FFF2-40B4-BE49-F238E27FC236}">
                <a16:creationId xmlns:a16="http://schemas.microsoft.com/office/drawing/2014/main" id="{DC7CDF69-88A7-4D07-9C19-04EB5BD5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F367D0-5AC4-470C-B884-BB53231FEE6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E10D1D-713D-4FE4-8CF1-57CD7E0582E8}"/>
              </a:ext>
            </a:extLst>
          </p:cNvPr>
          <p:cNvSpPr/>
          <p:nvPr/>
        </p:nvSpPr>
        <p:spPr>
          <a:xfrm>
            <a:off x="1258888" y="3068638"/>
            <a:ext cx="3617912" cy="2635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81928" name="그림 2">
            <a:extLst>
              <a:ext uri="{FF2B5EF4-FFF2-40B4-BE49-F238E27FC236}">
                <a16:creationId xmlns:a16="http://schemas.microsoft.com/office/drawing/2014/main" id="{5537397A-A759-4FA8-B5AF-FB421C1BA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2854325"/>
            <a:ext cx="28098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356CC3-9967-409A-8B5B-CF77F85ED6CF}"/>
              </a:ext>
            </a:extLst>
          </p:cNvPr>
          <p:cNvSpPr/>
          <p:nvPr/>
        </p:nvSpPr>
        <p:spPr>
          <a:xfrm>
            <a:off x="6176963" y="3287713"/>
            <a:ext cx="2792412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484774-440A-423B-8C2B-F2459B514EFD}"/>
              </a:ext>
            </a:extLst>
          </p:cNvPr>
          <p:cNvSpPr/>
          <p:nvPr/>
        </p:nvSpPr>
        <p:spPr>
          <a:xfrm>
            <a:off x="6176963" y="3683000"/>
            <a:ext cx="2792412" cy="431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FDF30C-3198-4B15-A01D-BF4D3745C4A1}"/>
              </a:ext>
            </a:extLst>
          </p:cNvPr>
          <p:cNvSpPr/>
          <p:nvPr/>
        </p:nvSpPr>
        <p:spPr>
          <a:xfrm>
            <a:off x="6176963" y="4151313"/>
            <a:ext cx="2792412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B833DD6B-1711-4666-8E0F-9CB6EC879564}"/>
              </a:ext>
            </a:extLst>
          </p:cNvPr>
          <p:cNvSpPr/>
          <p:nvPr/>
        </p:nvSpPr>
        <p:spPr>
          <a:xfrm>
            <a:off x="4486275" y="1768475"/>
            <a:ext cx="781050" cy="1173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소스추가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7E0F0-8741-37A6-A72C-1780AE52D20D}"/>
              </a:ext>
            </a:extLst>
          </p:cNvPr>
          <p:cNvSpPr txBox="1"/>
          <p:nvPr/>
        </p:nvSpPr>
        <p:spPr>
          <a:xfrm flipH="1">
            <a:off x="3563887" y="73025"/>
            <a:ext cx="553248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게시판</a:t>
            </a:r>
            <a:r>
              <a:rPr lang="en-US" altLang="ko-KR" dirty="0"/>
              <a:t>_</a:t>
            </a:r>
            <a:r>
              <a:rPr lang="ko-KR" altLang="en-US" dirty="0"/>
              <a:t>실습</a:t>
            </a:r>
            <a:r>
              <a:rPr lang="en-US" altLang="ko-KR" dirty="0"/>
              <a:t>3_</a:t>
            </a:r>
            <a:r>
              <a:rPr lang="ko-KR" altLang="en-US" dirty="0"/>
              <a:t>소스를 입력하고 실행결과를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2C4149F-E2BC-4E74-8DC9-7A6099606085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2947" name="슬라이드 번호 개체 틀 1">
            <a:extLst>
              <a:ext uri="{FF2B5EF4-FFF2-40B4-BE49-F238E27FC236}">
                <a16:creationId xmlns:a16="http://schemas.microsoft.com/office/drawing/2014/main" id="{29FC6535-D1BE-42D0-A9EE-FBAC516B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ED9776-18E9-44D9-AD61-CD6ADF7819A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8EB504-A1AC-4559-9027-D70F7233E0CC}"/>
              </a:ext>
            </a:extLst>
          </p:cNvPr>
          <p:cNvSpPr/>
          <p:nvPr/>
        </p:nvSpPr>
        <p:spPr>
          <a:xfrm>
            <a:off x="1244600" y="2673350"/>
            <a:ext cx="3617913" cy="2635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AC8C94-CEDA-45A6-837D-CAD75BCC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836613"/>
            <a:ext cx="5586412" cy="533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90B45B-BCE8-4651-BED7-F61F7950F74D}"/>
              </a:ext>
            </a:extLst>
          </p:cNvPr>
          <p:cNvSpPr/>
          <p:nvPr/>
        </p:nvSpPr>
        <p:spPr bwMode="auto">
          <a:xfrm>
            <a:off x="395536" y="172640"/>
            <a:ext cx="47647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5. StopCoroutine(~~())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BDF3B53A-2489-4A0B-8FE0-5C6FAF66822C}"/>
              </a:ext>
            </a:extLst>
          </p:cNvPr>
          <p:cNvSpPr/>
          <p:nvPr/>
        </p:nvSpPr>
        <p:spPr>
          <a:xfrm>
            <a:off x="4364038" y="1304925"/>
            <a:ext cx="781050" cy="1173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소스변경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949995-F8B5-4828-80F9-AE96D9A06430}"/>
              </a:ext>
            </a:extLst>
          </p:cNvPr>
          <p:cNvSpPr/>
          <p:nvPr/>
        </p:nvSpPr>
        <p:spPr>
          <a:xfrm>
            <a:off x="954088" y="2409825"/>
            <a:ext cx="3617912" cy="7207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E8A90-E513-41B1-9B19-A1E9B32AF762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74693FF4-6ED2-4A38-A163-A3EC6F59B99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82405-756C-4E33-8360-43B1CE95EAEE}"/>
              </a:ext>
            </a:extLst>
          </p:cNvPr>
          <p:cNvSpPr txBox="1"/>
          <p:nvPr/>
        </p:nvSpPr>
        <p:spPr>
          <a:xfrm>
            <a:off x="179512" y="980728"/>
            <a:ext cx="18715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[coroutine_1]</a:t>
            </a:r>
            <a:r>
              <a:rPr lang="ko-KR" altLang="en-US" dirty="0"/>
              <a:t>의 스크립트 실행 동영상</a:t>
            </a:r>
          </a:p>
        </p:txBody>
      </p:sp>
      <p:sp>
        <p:nvSpPr>
          <p:cNvPr id="83972" name="슬라이드 번호 개체 틀 9">
            <a:extLst>
              <a:ext uri="{FF2B5EF4-FFF2-40B4-BE49-F238E27FC236}">
                <a16:creationId xmlns:a16="http://schemas.microsoft.com/office/drawing/2014/main" id="{563719C3-5814-4A73-AB67-D3B5193B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12AC11-392D-4E28-BEBB-4FFDEDF1ED0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87BCC2-F318-4358-A596-EAFEEC832A11}"/>
              </a:ext>
            </a:extLst>
          </p:cNvPr>
          <p:cNvSpPr/>
          <p:nvPr/>
        </p:nvSpPr>
        <p:spPr bwMode="auto">
          <a:xfrm>
            <a:off x="395536" y="222250"/>
            <a:ext cx="67830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StartCoroutine-</a:t>
            </a:r>
            <a:r>
              <a:rPr lang="en-US" altLang="ko-KR" sz="32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WaitForSeconds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35D76-CCB2-4D7C-89A8-7096944C6DA4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코루틴33">
            <a:hlinkClick r:id="" action="ppaction://media"/>
            <a:extLst>
              <a:ext uri="{FF2B5EF4-FFF2-40B4-BE49-F238E27FC236}">
                <a16:creationId xmlns:a16="http://schemas.microsoft.com/office/drawing/2014/main" id="{27F12961-081F-45DB-B59F-47AAC0FF44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5948" y="73025"/>
            <a:ext cx="5029200" cy="6134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그림 4">
            <a:extLst>
              <a:ext uri="{FF2B5EF4-FFF2-40B4-BE49-F238E27FC236}">
                <a16:creationId xmlns:a16="http://schemas.microsoft.com/office/drawing/2014/main" id="{E0FCACA7-F768-4AE4-B7FE-9BEDB6C67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8" y="4437063"/>
            <a:ext cx="28067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05505CC6-EC1D-4548-BD7D-5F90AC0B03B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DFE80-8017-4CB0-8187-D3A61FFC65CB}"/>
              </a:ext>
            </a:extLst>
          </p:cNvPr>
          <p:cNvSpPr txBox="1"/>
          <p:nvPr/>
        </p:nvSpPr>
        <p:spPr>
          <a:xfrm>
            <a:off x="5408613" y="1112838"/>
            <a:ext cx="1108075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/>
              <a:t>실행결과</a:t>
            </a:r>
            <a:endParaRPr lang="ko-KR" altLang="en-US" dirty="0"/>
          </a:p>
        </p:txBody>
      </p:sp>
      <p:sp>
        <p:nvSpPr>
          <p:cNvPr id="14" name="아래쪽 화살표 13">
            <a:extLst>
              <a:ext uri="{FF2B5EF4-FFF2-40B4-BE49-F238E27FC236}">
                <a16:creationId xmlns:a16="http://schemas.microsoft.com/office/drawing/2014/main" id="{6B4F6C49-3733-4340-9CDE-6914C39654A5}"/>
              </a:ext>
            </a:extLst>
          </p:cNvPr>
          <p:cNvSpPr/>
          <p:nvPr/>
        </p:nvSpPr>
        <p:spPr>
          <a:xfrm>
            <a:off x="4016375" y="3860800"/>
            <a:ext cx="468313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5" name="아래쪽 화살표 14">
            <a:extLst>
              <a:ext uri="{FF2B5EF4-FFF2-40B4-BE49-F238E27FC236}">
                <a16:creationId xmlns:a16="http://schemas.microsoft.com/office/drawing/2014/main" id="{6CF8E321-E263-4D12-ACB7-9E9037B5AD92}"/>
              </a:ext>
            </a:extLst>
          </p:cNvPr>
          <p:cNvSpPr/>
          <p:nvPr/>
        </p:nvSpPr>
        <p:spPr>
          <a:xfrm rot="10800000">
            <a:off x="4687888" y="3830638"/>
            <a:ext cx="468312" cy="35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84999" name="슬라이드 번호 개체 틀 15">
            <a:extLst>
              <a:ext uri="{FF2B5EF4-FFF2-40B4-BE49-F238E27FC236}">
                <a16:creationId xmlns:a16="http://schemas.microsoft.com/office/drawing/2014/main" id="{395FD2C5-DAD0-4FA2-BAFB-A485AEAB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9277FD-1916-47BF-9F3F-C069FB0E610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75784" name="그림 1">
            <a:extLst>
              <a:ext uri="{FF2B5EF4-FFF2-40B4-BE49-F238E27FC236}">
                <a16:creationId xmlns:a16="http://schemas.microsoft.com/office/drawing/2014/main" id="{A632060D-F7D3-47A9-B123-2B7950931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1778000"/>
            <a:ext cx="3111500" cy="20161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5001" name="그림 2">
            <a:extLst>
              <a:ext uri="{FF2B5EF4-FFF2-40B4-BE49-F238E27FC236}">
                <a16:creationId xmlns:a16="http://schemas.microsoft.com/office/drawing/2014/main" id="{7DE28950-669D-4644-B7D8-3BC0B26C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249738"/>
            <a:ext cx="31559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그림 3">
            <a:extLst>
              <a:ext uri="{FF2B5EF4-FFF2-40B4-BE49-F238E27FC236}">
                <a16:creationId xmlns:a16="http://schemas.microsoft.com/office/drawing/2014/main" id="{707810F6-563A-4C2B-881C-3AFD81D7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2205038"/>
            <a:ext cx="2949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B25571-EAE6-4793-B8E0-CF86CBBFE3BA}"/>
              </a:ext>
            </a:extLst>
          </p:cNvPr>
          <p:cNvSpPr/>
          <p:nvPr/>
        </p:nvSpPr>
        <p:spPr>
          <a:xfrm>
            <a:off x="6256338" y="2239963"/>
            <a:ext cx="2879725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AC5713-FA4F-48CF-8037-8D064010F891}"/>
              </a:ext>
            </a:extLst>
          </p:cNvPr>
          <p:cNvSpPr/>
          <p:nvPr/>
        </p:nvSpPr>
        <p:spPr>
          <a:xfrm>
            <a:off x="6256338" y="2636838"/>
            <a:ext cx="2873375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EB3F8A-37A4-4BD6-9CAA-5A1914BDB8EC}"/>
              </a:ext>
            </a:extLst>
          </p:cNvPr>
          <p:cNvSpPr/>
          <p:nvPr/>
        </p:nvSpPr>
        <p:spPr>
          <a:xfrm>
            <a:off x="6262688" y="3062288"/>
            <a:ext cx="2873375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0A3A28-6DEA-453F-9467-6411C1B1DC9C}"/>
              </a:ext>
            </a:extLst>
          </p:cNvPr>
          <p:cNvSpPr/>
          <p:nvPr/>
        </p:nvSpPr>
        <p:spPr>
          <a:xfrm>
            <a:off x="6378575" y="4471988"/>
            <a:ext cx="2792413" cy="35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DFAAA-1725-4B07-98FB-A95D91B87672}"/>
              </a:ext>
            </a:extLst>
          </p:cNvPr>
          <p:cNvSpPr/>
          <p:nvPr/>
        </p:nvSpPr>
        <p:spPr>
          <a:xfrm>
            <a:off x="6378575" y="4864100"/>
            <a:ext cx="2792413" cy="35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873720-3FCB-48FF-A82E-5FBCCF4FEC8D}"/>
              </a:ext>
            </a:extLst>
          </p:cNvPr>
          <p:cNvSpPr/>
          <p:nvPr/>
        </p:nvSpPr>
        <p:spPr>
          <a:xfrm>
            <a:off x="6367463" y="5249863"/>
            <a:ext cx="2792412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C01D40-F4F6-4CBA-B29B-D409910B922C}"/>
              </a:ext>
            </a:extLst>
          </p:cNvPr>
          <p:cNvSpPr/>
          <p:nvPr/>
        </p:nvSpPr>
        <p:spPr>
          <a:xfrm>
            <a:off x="6388100" y="5595938"/>
            <a:ext cx="2792413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D2CE3D-013F-4122-A463-4D0F236878B5}"/>
              </a:ext>
            </a:extLst>
          </p:cNvPr>
          <p:cNvSpPr/>
          <p:nvPr/>
        </p:nvSpPr>
        <p:spPr>
          <a:xfrm>
            <a:off x="6388100" y="5992813"/>
            <a:ext cx="2792413" cy="3603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형 설명선 12">
            <a:extLst>
              <a:ext uri="{FF2B5EF4-FFF2-40B4-BE49-F238E27FC236}">
                <a16:creationId xmlns:a16="http://schemas.microsoft.com/office/drawing/2014/main" id="{C641489F-CACE-44AB-A003-9DA306A7A7E6}"/>
              </a:ext>
            </a:extLst>
          </p:cNvPr>
          <p:cNvSpPr/>
          <p:nvPr/>
        </p:nvSpPr>
        <p:spPr>
          <a:xfrm>
            <a:off x="4846638" y="5857875"/>
            <a:ext cx="1241425" cy="650875"/>
          </a:xfrm>
          <a:prstGeom prst="wedgeEllipseCallout">
            <a:avLst>
              <a:gd name="adj1" fmla="val 60415"/>
              <a:gd name="adj2" fmla="val -47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코루틴을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계속 반복함</a:t>
            </a:r>
          </a:p>
        </p:txBody>
      </p:sp>
      <p:sp>
        <p:nvSpPr>
          <p:cNvPr id="3" name="타원형 설명선 12">
            <a:extLst>
              <a:ext uri="{FF2B5EF4-FFF2-40B4-BE49-F238E27FC236}">
                <a16:creationId xmlns:a16="http://schemas.microsoft.com/office/drawing/2014/main" id="{5E24172A-633A-4595-B725-6CFA09821097}"/>
              </a:ext>
            </a:extLst>
          </p:cNvPr>
          <p:cNvSpPr/>
          <p:nvPr/>
        </p:nvSpPr>
        <p:spPr>
          <a:xfrm>
            <a:off x="4846638" y="4249738"/>
            <a:ext cx="1052512" cy="650875"/>
          </a:xfrm>
          <a:prstGeom prst="wedgeEllipseCallout">
            <a:avLst>
              <a:gd name="adj1" fmla="val -51349"/>
              <a:gd name="adj2" fmla="val 7272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공이 올라감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5AEF-B9E0-46B8-8EB2-07DA72080D4D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형 설명선 12">
            <a:extLst>
              <a:ext uri="{FF2B5EF4-FFF2-40B4-BE49-F238E27FC236}">
                <a16:creationId xmlns:a16="http://schemas.microsoft.com/office/drawing/2014/main" id="{D8E4842B-15AB-4B64-9687-D0F89622B61D}"/>
              </a:ext>
            </a:extLst>
          </p:cNvPr>
          <p:cNvSpPr/>
          <p:nvPr/>
        </p:nvSpPr>
        <p:spPr>
          <a:xfrm>
            <a:off x="4629150" y="2109788"/>
            <a:ext cx="1052513" cy="650875"/>
          </a:xfrm>
          <a:prstGeom prst="wedgeEllipseCallout">
            <a:avLst>
              <a:gd name="adj1" fmla="val -26241"/>
              <a:gd name="adj2" fmla="val 680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공이 </a:t>
            </a:r>
            <a:r>
              <a:rPr lang="ko-KR" altLang="en-US" sz="1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내려감</a:t>
            </a:r>
            <a:endParaRPr lang="ko-KR" altLang="en-US" sz="1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아래쪽 화살표 13">
            <a:extLst>
              <a:ext uri="{FF2B5EF4-FFF2-40B4-BE49-F238E27FC236}">
                <a16:creationId xmlns:a16="http://schemas.microsoft.com/office/drawing/2014/main" id="{9D9D06F7-7421-4344-BC22-EF24A1F0BA71}"/>
              </a:ext>
            </a:extLst>
          </p:cNvPr>
          <p:cNvSpPr/>
          <p:nvPr/>
        </p:nvSpPr>
        <p:spPr>
          <a:xfrm>
            <a:off x="7513638" y="3767138"/>
            <a:ext cx="468312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0" name="타원형 설명선 12">
            <a:extLst>
              <a:ext uri="{FF2B5EF4-FFF2-40B4-BE49-F238E27FC236}">
                <a16:creationId xmlns:a16="http://schemas.microsoft.com/office/drawing/2014/main" id="{2A8F1D74-039A-4F72-8243-91A7234CBCE1}"/>
              </a:ext>
            </a:extLst>
          </p:cNvPr>
          <p:cNvSpPr/>
          <p:nvPr/>
        </p:nvSpPr>
        <p:spPr>
          <a:xfrm>
            <a:off x="2898775" y="1789113"/>
            <a:ext cx="1052513" cy="650875"/>
          </a:xfrm>
          <a:prstGeom prst="wedgeEllipseCallout">
            <a:avLst>
              <a:gd name="adj1" fmla="val 96400"/>
              <a:gd name="adj2" fmla="val 1101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공이 </a:t>
            </a:r>
            <a:r>
              <a:rPr lang="ko-KR" altLang="en-US" sz="1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내려감</a:t>
            </a:r>
            <a:endParaRPr lang="ko-KR" altLang="en-US" sz="1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타원형 설명선 12">
            <a:extLst>
              <a:ext uri="{FF2B5EF4-FFF2-40B4-BE49-F238E27FC236}">
                <a16:creationId xmlns:a16="http://schemas.microsoft.com/office/drawing/2014/main" id="{74B8B174-04DA-4F4B-BC06-932CA8ABAD16}"/>
              </a:ext>
            </a:extLst>
          </p:cNvPr>
          <p:cNvSpPr/>
          <p:nvPr/>
        </p:nvSpPr>
        <p:spPr>
          <a:xfrm>
            <a:off x="3179763" y="4378325"/>
            <a:ext cx="1050925" cy="650875"/>
          </a:xfrm>
          <a:prstGeom prst="wedgeEllipseCallout">
            <a:avLst>
              <a:gd name="adj1" fmla="val 78051"/>
              <a:gd name="adj2" fmla="val 8207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공이 올라감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56891F-8277-4C16-BD79-A56C8C1CFF7E}"/>
              </a:ext>
            </a:extLst>
          </p:cNvPr>
          <p:cNvSpPr/>
          <p:nvPr/>
        </p:nvSpPr>
        <p:spPr bwMode="auto">
          <a:xfrm>
            <a:off x="395536" y="172640"/>
            <a:ext cx="476470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5. StopCoroutine(~~())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7C052F-F9F1-4935-B320-450C838A7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3" y="1276350"/>
            <a:ext cx="2762250" cy="533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6" grpId="0" animBg="1"/>
      <p:bldP spid="17" grpId="0" animBg="1"/>
      <p:bldP spid="19" grpId="0" animBg="1"/>
      <p:bldP spid="21" grpId="0" animBg="1"/>
      <p:bldP spid="23" grpId="0" animBg="1"/>
      <p:bldP spid="3" grpId="0" animBg="1"/>
      <p:bldP spid="5" grpId="0" animBg="1"/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8" name="그룹 1">
            <a:extLst>
              <a:ext uri="{FF2B5EF4-FFF2-40B4-BE49-F238E27FC236}">
                <a16:creationId xmlns:a16="http://schemas.microsoft.com/office/drawing/2014/main" id="{D16D6D5A-EF5B-4A80-BC5C-E0A14385BD36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812925"/>
            <a:ext cx="7000875" cy="4462463"/>
            <a:chOff x="849326" y="2744788"/>
            <a:chExt cx="6399587" cy="3422650"/>
          </a:xfrm>
        </p:grpSpPr>
        <p:grpSp>
          <p:nvGrpSpPr>
            <p:cNvPr id="86022" name="Group 16">
              <a:extLst>
                <a:ext uri="{FF2B5EF4-FFF2-40B4-BE49-F238E27FC236}">
                  <a16:creationId xmlns:a16="http://schemas.microsoft.com/office/drawing/2014/main" id="{2A9F49FA-0BE1-4801-B7EA-B56E4E377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4" y="2744788"/>
              <a:ext cx="390569" cy="385762"/>
              <a:chOff x="52" y="-20"/>
              <a:chExt cx="656" cy="486"/>
            </a:xfrm>
          </p:grpSpPr>
          <p:sp>
            <p:nvSpPr>
              <p:cNvPr id="86037" name="Rectangle 11">
                <a:extLst>
                  <a:ext uri="{FF2B5EF4-FFF2-40B4-BE49-F238E27FC236}">
                    <a16:creationId xmlns:a16="http://schemas.microsoft.com/office/drawing/2014/main" id="{8FF849CD-9EA2-47DE-997A-4BD4077D4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86038" name="Group 15">
                <a:extLst>
                  <a:ext uri="{FF2B5EF4-FFF2-40B4-BE49-F238E27FC236}">
                    <a16:creationId xmlns:a16="http://schemas.microsoft.com/office/drawing/2014/main" id="{CB6F4150-2FE4-4B53-8E6F-6D7BBB0A4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86039" name="AutoShape 13">
                  <a:extLst>
                    <a:ext uri="{FF2B5EF4-FFF2-40B4-BE49-F238E27FC236}">
                      <a16:creationId xmlns:a16="http://schemas.microsoft.com/office/drawing/2014/main" id="{5B98784F-2525-48EB-84A9-D27D5273C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86040" name="AutoShape 14">
                  <a:extLst>
                    <a:ext uri="{FF2B5EF4-FFF2-40B4-BE49-F238E27FC236}">
                      <a16:creationId xmlns:a16="http://schemas.microsoft.com/office/drawing/2014/main" id="{098E4162-E2CA-4593-BED3-7085B858A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6023" name="Group 23">
              <a:extLst>
                <a:ext uri="{FF2B5EF4-FFF2-40B4-BE49-F238E27FC236}">
                  <a16:creationId xmlns:a16="http://schemas.microsoft.com/office/drawing/2014/main" id="{25E4867A-6E26-4231-95F3-83FA496F10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5" y="4702175"/>
              <a:ext cx="390569" cy="386557"/>
              <a:chOff x="52" y="72"/>
              <a:chExt cx="656" cy="487"/>
            </a:xfrm>
          </p:grpSpPr>
          <p:sp>
            <p:nvSpPr>
              <p:cNvPr id="86033" name="Rectangle 18">
                <a:extLst>
                  <a:ext uri="{FF2B5EF4-FFF2-40B4-BE49-F238E27FC236}">
                    <a16:creationId xmlns:a16="http://schemas.microsoft.com/office/drawing/2014/main" id="{3FE34796-64CC-4F5B-9A43-1D6E266F7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72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86034" name="Group 22">
                <a:extLst>
                  <a:ext uri="{FF2B5EF4-FFF2-40B4-BE49-F238E27FC236}">
                    <a16:creationId xmlns:a16="http://schemas.microsoft.com/office/drawing/2014/main" id="{1FFFCC82-EE19-40A0-90A5-8CF91E9E98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86035" name="AutoShape 20">
                  <a:extLst>
                    <a:ext uri="{FF2B5EF4-FFF2-40B4-BE49-F238E27FC236}">
                      <a16:creationId xmlns:a16="http://schemas.microsoft.com/office/drawing/2014/main" id="{86E3BC59-E007-4D6C-9A59-41EF0C4944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86036" name="AutoShape 21">
                  <a:extLst>
                    <a:ext uri="{FF2B5EF4-FFF2-40B4-BE49-F238E27FC236}">
                      <a16:creationId xmlns:a16="http://schemas.microsoft.com/office/drawing/2014/main" id="{2C07B24D-0349-4FBE-ABD9-177653AB4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6024" name="Group 28">
              <a:extLst>
                <a:ext uri="{FF2B5EF4-FFF2-40B4-BE49-F238E27FC236}">
                  <a16:creationId xmlns:a16="http://schemas.microsoft.com/office/drawing/2014/main" id="{26DD615C-8542-4B66-846D-272DA3268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2258" y="2744788"/>
              <a:ext cx="390104" cy="385762"/>
              <a:chOff x="50" y="-20"/>
              <a:chExt cx="655" cy="486"/>
            </a:xfrm>
          </p:grpSpPr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80E550F1-686E-4199-9EA1-DEE5849B4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-20"/>
                <a:ext cx="653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86032" name="AutoShape 27">
                <a:extLst>
                  <a:ext uri="{FF2B5EF4-FFF2-40B4-BE49-F238E27FC236}">
                    <a16:creationId xmlns:a16="http://schemas.microsoft.com/office/drawing/2014/main" id="{682F098C-CFAB-43FC-8DD5-88D720E9E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86025" name="Group 33">
              <a:extLst>
                <a:ext uri="{FF2B5EF4-FFF2-40B4-BE49-F238E27FC236}">
                  <a16:creationId xmlns:a16="http://schemas.microsoft.com/office/drawing/2014/main" id="{24415917-8A04-4E12-A1AE-303FC793E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7023" y="4703764"/>
              <a:ext cx="391890" cy="384969"/>
              <a:chOff x="58" y="74"/>
              <a:chExt cx="658" cy="485"/>
            </a:xfrm>
          </p:grpSpPr>
          <p:sp>
            <p:nvSpPr>
              <p:cNvPr id="86029" name="Rectangle 30">
                <a:extLst>
                  <a:ext uri="{FF2B5EF4-FFF2-40B4-BE49-F238E27FC236}">
                    <a16:creationId xmlns:a16="http://schemas.microsoft.com/office/drawing/2014/main" id="{F94A7C0B-FB4A-48B9-8B00-9DD695AB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74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86030" name="AutoShape 32">
                <a:extLst>
                  <a:ext uri="{FF2B5EF4-FFF2-40B4-BE49-F238E27FC236}">
                    <a16:creationId xmlns:a16="http://schemas.microsoft.com/office/drawing/2014/main" id="{79C86A15-5740-47AB-B957-B30E03BD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21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86026" name="Group 1">
              <a:extLst>
                <a:ext uri="{FF2B5EF4-FFF2-40B4-BE49-F238E27FC236}">
                  <a16:creationId xmlns:a16="http://schemas.microsoft.com/office/drawing/2014/main" id="{B9E508C1-5975-477C-A87F-B83A18FFA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86027" name="AutoShape 7">
                <a:extLst>
                  <a:ext uri="{FF2B5EF4-FFF2-40B4-BE49-F238E27FC236}">
                    <a16:creationId xmlns:a16="http://schemas.microsoft.com/office/drawing/2014/main" id="{DD0446DC-C09A-4772-B31A-9CF34310B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21774A91-1F01-497A-8865-BA3594E6D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01" y="2151736"/>
                <a:ext cx="2719531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BBF033-108A-4D5E-8C3C-F15E037C9EEC}"/>
              </a:ext>
            </a:extLst>
          </p:cNvPr>
          <p:cNvSpPr/>
          <p:nvPr/>
        </p:nvSpPr>
        <p:spPr bwMode="auto">
          <a:xfrm>
            <a:off x="650307" y="2855338"/>
            <a:ext cx="283923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III.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코루틴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응용</a:t>
            </a: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E24EA3BF-64A5-494D-B5EB-50C503EB21D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86021" name="그림 2">
            <a:extLst>
              <a:ext uri="{FF2B5EF4-FFF2-40B4-BE49-F238E27FC236}">
                <a16:creationId xmlns:a16="http://schemas.microsoft.com/office/drawing/2014/main" id="{A1F144FC-7FFD-4DB0-A506-E5567675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2590800"/>
            <a:ext cx="16319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B99DF67-CD6D-4975-A06E-C2B49180FFF1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1E567-2529-4B2B-B4F9-23B7B5E21408}"/>
              </a:ext>
            </a:extLst>
          </p:cNvPr>
          <p:cNvSpPr/>
          <p:nvPr/>
        </p:nvSpPr>
        <p:spPr bwMode="auto">
          <a:xfrm>
            <a:off x="323528" y="388888"/>
            <a:ext cx="16850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응용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907-364B-4FEA-9AFF-9711F2DD63C4}"/>
              </a:ext>
            </a:extLst>
          </p:cNvPr>
          <p:cNvSpPr txBox="1"/>
          <p:nvPr/>
        </p:nvSpPr>
        <p:spPr>
          <a:xfrm>
            <a:off x="509588" y="1087438"/>
            <a:ext cx="8312150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다음 페이지와 같이 실행되기 위해서 다음 소스 중 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),(</a:t>
            </a:r>
            <a:r>
              <a:rPr lang="ko-KR" altLang="en-US" dirty="0"/>
              <a:t>나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채우시오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en-US" altLang="ko-KR" dirty="0"/>
              <a:t>Console</a:t>
            </a:r>
            <a:r>
              <a:rPr lang="ko-KR" altLang="en-US" dirty="0"/>
              <a:t>창에 나타나는 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1561B-C336-4FC2-842B-F0E83E2C0314}"/>
              </a:ext>
            </a:extLst>
          </p:cNvPr>
          <p:cNvSpPr txBox="1"/>
          <p:nvPr/>
        </p:nvSpPr>
        <p:spPr>
          <a:xfrm flipH="1">
            <a:off x="4728894" y="204222"/>
            <a:ext cx="4091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1_</a:t>
            </a:r>
            <a:r>
              <a:rPr lang="ko-KR" altLang="en-US" dirty="0">
                <a:solidFill>
                  <a:schemeClr val="tx1"/>
                </a:solidFill>
              </a:rPr>
              <a:t>다음 물음에 </a:t>
            </a:r>
            <a:r>
              <a:rPr lang="ko-KR" altLang="en-US" dirty="0" err="1">
                <a:solidFill>
                  <a:schemeClr val="tx1"/>
                </a:solidFill>
              </a:rPr>
              <a:t>답하시오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046" name="슬라이드 번호 개체 틀 15">
            <a:extLst>
              <a:ext uri="{FF2B5EF4-FFF2-40B4-BE49-F238E27FC236}">
                <a16:creationId xmlns:a16="http://schemas.microsoft.com/office/drawing/2014/main" id="{56504683-4E8A-4DDF-BE71-4B0DB1F49AE2}"/>
              </a:ext>
            </a:extLst>
          </p:cNvPr>
          <p:cNvSpPr txBox="1">
            <a:spLocks/>
          </p:cNvSpPr>
          <p:nvPr/>
        </p:nvSpPr>
        <p:spPr bwMode="auto">
          <a:xfrm>
            <a:off x="6669088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F73180A-C026-4935-BA30-C9D801BD1592}" type="slidenum">
              <a:rPr lang="ko-KR" altLang="en-US" sz="1200">
                <a:solidFill>
                  <a:srgbClr val="898989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45D1FD-12A4-12BF-1B6D-CC342600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59" y="1841500"/>
            <a:ext cx="5688607" cy="4564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7DFAB0-AE9C-3B66-AD25-87CA9DB3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66" y="1962564"/>
            <a:ext cx="2362200" cy="238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53FB3-CFA7-5197-9F05-0983C39485AE}"/>
              </a:ext>
            </a:extLst>
          </p:cNvPr>
          <p:cNvSpPr txBox="1"/>
          <p:nvPr/>
        </p:nvSpPr>
        <p:spPr>
          <a:xfrm>
            <a:off x="5436096" y="5173123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//3</a:t>
            </a:r>
            <a:r>
              <a:rPr lang="ko-KR" altLang="en-US" sz="1200" dirty="0">
                <a:solidFill>
                  <a:srgbClr val="FF0000"/>
                </a:solidFill>
              </a:rPr>
              <a:t>초 지나서 공이 올라감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49EFD-B2CB-931C-29D6-D7285EBB8D4A}"/>
              </a:ext>
            </a:extLst>
          </p:cNvPr>
          <p:cNvSpPr txBox="1"/>
          <p:nvPr/>
        </p:nvSpPr>
        <p:spPr>
          <a:xfrm>
            <a:off x="5328127" y="4919355"/>
            <a:ext cx="3005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//3</a:t>
            </a:r>
            <a:r>
              <a:rPr lang="ko-KR" altLang="en-US" sz="1200" dirty="0">
                <a:solidFill>
                  <a:srgbClr val="FF0000"/>
                </a:solidFill>
              </a:rPr>
              <a:t>초 지나서 공이 올라갈 것입니다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출력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86DDA95-CD77-4EB5-B92C-1A5CD7DFB954}"/>
              </a:ext>
            </a:extLst>
          </p:cNvPr>
          <p:cNvSpPr/>
          <p:nvPr/>
        </p:nvSpPr>
        <p:spPr bwMode="auto">
          <a:xfrm>
            <a:off x="323528" y="388888"/>
            <a:ext cx="16850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응용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75A2746-594A-48A1-9DA0-1DC4DCD533B9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12EDD-1937-4B02-947A-94798286A3B5}"/>
              </a:ext>
            </a:extLst>
          </p:cNvPr>
          <p:cNvSpPr txBox="1"/>
          <p:nvPr/>
        </p:nvSpPr>
        <p:spPr>
          <a:xfrm>
            <a:off x="515938" y="1916113"/>
            <a:ext cx="1824037" cy="369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실행동영상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6FE192-04F2-42C2-99B4-05F3FF75772C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응용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응용1">
            <a:hlinkClick r:id="" action="ppaction://media"/>
            <a:extLst>
              <a:ext uri="{FF2B5EF4-FFF2-40B4-BE49-F238E27FC236}">
                <a16:creationId xmlns:a16="http://schemas.microsoft.com/office/drawing/2014/main" id="{9CFCEFFA-2CF4-4054-B1B5-1E581CF68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6321" y="257969"/>
            <a:ext cx="5029200" cy="613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B702446-94C4-4619-9C27-AC1C3850599B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68A60D-8A1A-4443-8267-01756F3B4AED}"/>
              </a:ext>
            </a:extLst>
          </p:cNvPr>
          <p:cNvSpPr/>
          <p:nvPr/>
        </p:nvSpPr>
        <p:spPr bwMode="auto">
          <a:xfrm>
            <a:off x="323528" y="388888"/>
            <a:ext cx="16850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2.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응용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2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CFB59-666E-4C8C-AFA3-F087FFB23DD4}"/>
              </a:ext>
            </a:extLst>
          </p:cNvPr>
          <p:cNvSpPr txBox="1"/>
          <p:nvPr/>
        </p:nvSpPr>
        <p:spPr>
          <a:xfrm>
            <a:off x="555625" y="1019175"/>
            <a:ext cx="8124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다음 소스를 실행할 경우 실행결과를 </a:t>
            </a:r>
            <a:r>
              <a:rPr lang="ko-KR" altLang="en-US" dirty="0" err="1"/>
              <a:t>기술하시오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9094" name="슬라이드 번호 개체 틀 15">
            <a:extLst>
              <a:ext uri="{FF2B5EF4-FFF2-40B4-BE49-F238E27FC236}">
                <a16:creationId xmlns:a16="http://schemas.microsoft.com/office/drawing/2014/main" id="{66E84712-9294-45E2-A1DB-33995EE6065A}"/>
              </a:ext>
            </a:extLst>
          </p:cNvPr>
          <p:cNvSpPr txBox="1">
            <a:spLocks/>
          </p:cNvSpPr>
          <p:nvPr/>
        </p:nvSpPr>
        <p:spPr bwMode="auto">
          <a:xfrm>
            <a:off x="6669088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F8BE24A9-D657-48DF-9936-6576E8432B70}" type="slidenum">
              <a:rPr lang="ko-KR" altLang="en-US" sz="1200">
                <a:solidFill>
                  <a:srgbClr val="898989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F58F9-5D85-580E-B9DF-378C6DA2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1549925"/>
            <a:ext cx="6153150" cy="4966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89D86-C18D-B382-3D4C-0551FE945E7B}"/>
              </a:ext>
            </a:extLst>
          </p:cNvPr>
          <p:cNvSpPr txBox="1"/>
          <p:nvPr/>
        </p:nvSpPr>
        <p:spPr>
          <a:xfrm flipH="1">
            <a:off x="4728894" y="204222"/>
            <a:ext cx="4091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2_</a:t>
            </a:r>
            <a:r>
              <a:rPr lang="ko-KR" altLang="en-US" dirty="0">
                <a:solidFill>
                  <a:schemeClr val="tx1"/>
                </a:solidFill>
              </a:rPr>
              <a:t>다음 물음에 </a:t>
            </a:r>
            <a:r>
              <a:rPr lang="ko-KR" altLang="en-US" dirty="0" err="1">
                <a:solidFill>
                  <a:schemeClr val="tx1"/>
                </a:solidFill>
              </a:rPr>
              <a:t>답하시오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F7659-D33C-029C-DB8D-EFB041223FF9}"/>
              </a:ext>
            </a:extLst>
          </p:cNvPr>
          <p:cNvSpPr txBox="1"/>
          <p:nvPr/>
        </p:nvSpPr>
        <p:spPr>
          <a:xfrm>
            <a:off x="6511752" y="2665234"/>
            <a:ext cx="2448272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C1CBA-AB4F-ECD9-196C-F8007668B401}"/>
              </a:ext>
            </a:extLst>
          </p:cNvPr>
          <p:cNvSpPr txBox="1"/>
          <p:nvPr/>
        </p:nvSpPr>
        <p:spPr>
          <a:xfrm>
            <a:off x="6640188" y="222735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Console</a:t>
            </a:r>
            <a:r>
              <a:rPr lang="ko-KR" altLang="en-US" dirty="0"/>
              <a:t>창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1">
            <a:extLst>
              <a:ext uri="{FF2B5EF4-FFF2-40B4-BE49-F238E27FC236}">
                <a16:creationId xmlns:a16="http://schemas.microsoft.com/office/drawing/2014/main" id="{A571394B-3513-4EA0-8E20-370021F062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5E878E-31B4-44C2-900B-3C700FAF3E1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1FDC7440-1404-4CE7-8684-6691B7DA6DDD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86876-912D-4EC8-9219-65AA0E04F79C}"/>
              </a:ext>
            </a:extLst>
          </p:cNvPr>
          <p:cNvSpPr/>
          <p:nvPr/>
        </p:nvSpPr>
        <p:spPr bwMode="auto">
          <a:xfrm>
            <a:off x="323528" y="388888"/>
            <a:ext cx="168507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응용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A070B-42F1-5644-2F0C-D3DF3043E118}"/>
              </a:ext>
            </a:extLst>
          </p:cNvPr>
          <p:cNvSpPr txBox="1"/>
          <p:nvPr/>
        </p:nvSpPr>
        <p:spPr>
          <a:xfrm>
            <a:off x="555625" y="1019175"/>
            <a:ext cx="81248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다음 소스를 실행할 경우 실행결과를 </a:t>
            </a:r>
            <a:r>
              <a:rPr lang="ko-KR" altLang="en-US" dirty="0" err="1"/>
              <a:t>기술하시오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9A4CFF-CD0C-32DC-2608-045416C7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59503"/>
            <a:ext cx="6610037" cy="4809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5AF11C-BA2B-2D12-DE5F-9B7295178C46}"/>
              </a:ext>
            </a:extLst>
          </p:cNvPr>
          <p:cNvSpPr txBox="1"/>
          <p:nvPr/>
        </p:nvSpPr>
        <p:spPr>
          <a:xfrm flipH="1">
            <a:off x="4728894" y="204222"/>
            <a:ext cx="4091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3_</a:t>
            </a:r>
            <a:r>
              <a:rPr lang="ko-KR" altLang="en-US" dirty="0">
                <a:solidFill>
                  <a:schemeClr val="tx1"/>
                </a:solidFill>
              </a:rPr>
              <a:t>다음 물음에 </a:t>
            </a:r>
            <a:r>
              <a:rPr lang="ko-KR" altLang="en-US" dirty="0" err="1">
                <a:solidFill>
                  <a:schemeClr val="tx1"/>
                </a:solidFill>
              </a:rPr>
              <a:t>답하시오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D3ED3-04B3-EB94-793C-47956B29290C}"/>
              </a:ext>
            </a:extLst>
          </p:cNvPr>
          <p:cNvSpPr txBox="1"/>
          <p:nvPr/>
        </p:nvSpPr>
        <p:spPr>
          <a:xfrm>
            <a:off x="6511752" y="2665234"/>
            <a:ext cx="2448272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3083C-BD2A-1BBE-4169-E06D3D759F64}"/>
              </a:ext>
            </a:extLst>
          </p:cNvPr>
          <p:cNvSpPr txBox="1"/>
          <p:nvPr/>
        </p:nvSpPr>
        <p:spPr>
          <a:xfrm>
            <a:off x="6640188" y="222735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Console</a:t>
            </a:r>
            <a:r>
              <a:rPr lang="ko-KR" altLang="en-US" dirty="0"/>
              <a:t>창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그룹 1">
            <a:extLst>
              <a:ext uri="{FF2B5EF4-FFF2-40B4-BE49-F238E27FC236}">
                <a16:creationId xmlns:a16="http://schemas.microsoft.com/office/drawing/2014/main" id="{81F71F08-46D8-93E8-0BD4-050D833B462C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812925"/>
            <a:ext cx="7000875" cy="4462463"/>
            <a:chOff x="849326" y="2744788"/>
            <a:chExt cx="6399587" cy="3422650"/>
          </a:xfrm>
        </p:grpSpPr>
        <p:grpSp>
          <p:nvGrpSpPr>
            <p:cNvPr id="83974" name="Group 16">
              <a:extLst>
                <a:ext uri="{FF2B5EF4-FFF2-40B4-BE49-F238E27FC236}">
                  <a16:creationId xmlns:a16="http://schemas.microsoft.com/office/drawing/2014/main" id="{37FFCF6F-31C1-C61E-07C7-C97FB0837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4" y="2744788"/>
              <a:ext cx="390569" cy="385762"/>
              <a:chOff x="52" y="-20"/>
              <a:chExt cx="656" cy="486"/>
            </a:xfrm>
          </p:grpSpPr>
          <p:sp>
            <p:nvSpPr>
              <p:cNvPr id="83989" name="Rectangle 11">
                <a:extLst>
                  <a:ext uri="{FF2B5EF4-FFF2-40B4-BE49-F238E27FC236}">
                    <a16:creationId xmlns:a16="http://schemas.microsoft.com/office/drawing/2014/main" id="{00E5E1DB-6D2A-BDEA-337D-3738B0BFE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83990" name="Group 15">
                <a:extLst>
                  <a:ext uri="{FF2B5EF4-FFF2-40B4-BE49-F238E27FC236}">
                    <a16:creationId xmlns:a16="http://schemas.microsoft.com/office/drawing/2014/main" id="{7D58698B-037E-7249-28AA-50EAF4FC2A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83991" name="AutoShape 13">
                  <a:extLst>
                    <a:ext uri="{FF2B5EF4-FFF2-40B4-BE49-F238E27FC236}">
                      <a16:creationId xmlns:a16="http://schemas.microsoft.com/office/drawing/2014/main" id="{4F134469-0115-058D-9F79-99A3560EC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83992" name="AutoShape 14">
                  <a:extLst>
                    <a:ext uri="{FF2B5EF4-FFF2-40B4-BE49-F238E27FC236}">
                      <a16:creationId xmlns:a16="http://schemas.microsoft.com/office/drawing/2014/main" id="{44DCB38B-A39F-CA6C-6F0B-2228E5C4C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3975" name="Group 23">
              <a:extLst>
                <a:ext uri="{FF2B5EF4-FFF2-40B4-BE49-F238E27FC236}">
                  <a16:creationId xmlns:a16="http://schemas.microsoft.com/office/drawing/2014/main" id="{DC5376A6-1960-C24D-0BA4-E7AA78AF3F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0965" y="4702175"/>
              <a:ext cx="390569" cy="386557"/>
              <a:chOff x="52" y="72"/>
              <a:chExt cx="656" cy="487"/>
            </a:xfrm>
          </p:grpSpPr>
          <p:sp>
            <p:nvSpPr>
              <p:cNvPr id="83985" name="Rectangle 18">
                <a:extLst>
                  <a:ext uri="{FF2B5EF4-FFF2-40B4-BE49-F238E27FC236}">
                    <a16:creationId xmlns:a16="http://schemas.microsoft.com/office/drawing/2014/main" id="{E3B25540-C182-F690-DD8B-4065EC2A2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72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83986" name="Group 22">
                <a:extLst>
                  <a:ext uri="{FF2B5EF4-FFF2-40B4-BE49-F238E27FC236}">
                    <a16:creationId xmlns:a16="http://schemas.microsoft.com/office/drawing/2014/main" id="{F45D52FE-2DD1-4F06-3798-55E9C01F3E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83987" name="AutoShape 20">
                  <a:extLst>
                    <a:ext uri="{FF2B5EF4-FFF2-40B4-BE49-F238E27FC236}">
                      <a16:creationId xmlns:a16="http://schemas.microsoft.com/office/drawing/2014/main" id="{B372CB1C-1673-166A-C994-1437EB192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83988" name="AutoShape 21">
                  <a:extLst>
                    <a:ext uri="{FF2B5EF4-FFF2-40B4-BE49-F238E27FC236}">
                      <a16:creationId xmlns:a16="http://schemas.microsoft.com/office/drawing/2014/main" id="{57A7087F-4C50-490F-D750-FF38B7E86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3976" name="Group 28">
              <a:extLst>
                <a:ext uri="{FF2B5EF4-FFF2-40B4-BE49-F238E27FC236}">
                  <a16:creationId xmlns:a16="http://schemas.microsoft.com/office/drawing/2014/main" id="{7195C40B-A313-7FB9-F42A-11A8F17ED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2258" y="2744788"/>
              <a:ext cx="390104" cy="385762"/>
              <a:chOff x="50" y="-20"/>
              <a:chExt cx="655" cy="486"/>
            </a:xfrm>
          </p:grpSpPr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0C128207-A78B-76AD-DD99-CA17BB2A1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-20"/>
                <a:ext cx="653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83984" name="AutoShape 27">
                <a:extLst>
                  <a:ext uri="{FF2B5EF4-FFF2-40B4-BE49-F238E27FC236}">
                    <a16:creationId xmlns:a16="http://schemas.microsoft.com/office/drawing/2014/main" id="{45392481-22CD-645A-E86A-F3BD5D00A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83977" name="Group 33">
              <a:extLst>
                <a:ext uri="{FF2B5EF4-FFF2-40B4-BE49-F238E27FC236}">
                  <a16:creationId xmlns:a16="http://schemas.microsoft.com/office/drawing/2014/main" id="{32B2BFD1-547E-3BCB-719E-D878DBACB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7023" y="4703764"/>
              <a:ext cx="391890" cy="384969"/>
              <a:chOff x="58" y="74"/>
              <a:chExt cx="658" cy="485"/>
            </a:xfrm>
          </p:grpSpPr>
          <p:sp>
            <p:nvSpPr>
              <p:cNvPr id="83981" name="Rectangle 30">
                <a:extLst>
                  <a:ext uri="{FF2B5EF4-FFF2-40B4-BE49-F238E27FC236}">
                    <a16:creationId xmlns:a16="http://schemas.microsoft.com/office/drawing/2014/main" id="{76412F71-4ED4-D89E-A7CA-6A8DD386D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74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83982" name="AutoShape 32">
                <a:extLst>
                  <a:ext uri="{FF2B5EF4-FFF2-40B4-BE49-F238E27FC236}">
                    <a16:creationId xmlns:a16="http://schemas.microsoft.com/office/drawing/2014/main" id="{ED8E1985-97B6-50E8-E7B2-D587C1A19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21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83978" name="Group 1">
              <a:extLst>
                <a:ext uri="{FF2B5EF4-FFF2-40B4-BE49-F238E27FC236}">
                  <a16:creationId xmlns:a16="http://schemas.microsoft.com/office/drawing/2014/main" id="{7F0F4510-6B30-A0CD-F23C-891574289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83979" name="AutoShape 7">
                <a:extLst>
                  <a:ext uri="{FF2B5EF4-FFF2-40B4-BE49-F238E27FC236}">
                    <a16:creationId xmlns:a16="http://schemas.microsoft.com/office/drawing/2014/main" id="{FDD80C5F-4A27-8294-93AE-EAE58D5CA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52B47E24-3EE0-B8AB-A939-DA1647933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01" y="2151736"/>
                <a:ext cx="2719531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0AAA8B-4FA2-F973-33EA-AB37C6B46656}"/>
              </a:ext>
            </a:extLst>
          </p:cNvPr>
          <p:cNvSpPr/>
          <p:nvPr/>
        </p:nvSpPr>
        <p:spPr bwMode="auto">
          <a:xfrm>
            <a:off x="650307" y="2855338"/>
            <a:ext cx="29338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응용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4~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응용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8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6F5C4297-5DEB-DC2D-8D0E-EEED534F35A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FE3FF0E-56D2-4B6A-A952-D7E6D552A465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FCF80-3AEC-4100-A837-DD4B44F1582E}"/>
              </a:ext>
            </a:extLst>
          </p:cNvPr>
          <p:cNvSpPr/>
          <p:nvPr/>
        </p:nvSpPr>
        <p:spPr bwMode="auto">
          <a:xfrm>
            <a:off x="251520" y="476672"/>
            <a:ext cx="50028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코루틴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coroutine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이란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?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56324" name="슬라이드 번호 개체 틀 9">
            <a:extLst>
              <a:ext uri="{FF2B5EF4-FFF2-40B4-BE49-F238E27FC236}">
                <a16:creationId xmlns:a16="http://schemas.microsoft.com/office/drawing/2014/main" id="{FA036C88-AC00-4F30-BEFF-1147E16C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BE9BF5-70E9-43F6-BB2F-78512341418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6325" name="TextBox 7">
            <a:extLst>
              <a:ext uri="{FF2B5EF4-FFF2-40B4-BE49-F238E27FC236}">
                <a16:creationId xmlns:a16="http://schemas.microsoft.com/office/drawing/2014/main" id="{9D0EBC81-6317-488A-9CBE-129D27E54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088" y="1909763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</a:t>
            </a:r>
            <a:r>
              <a:rPr lang="ko-KR" altLang="en-US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언어에서  사용하는 함수는 시작할 때 진입하는 지점이 하나 존재하고 함수가 모두 실행되거나</a:t>
            </a:r>
            <a:r>
              <a:rPr lang="en-US" altLang="ko-KR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return </a:t>
            </a:r>
            <a:r>
              <a:rPr lang="ko-KR" altLang="en-US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구문에 의해서 종료되는 지점을 설정</a:t>
            </a:r>
            <a:endParaRPr lang="ko-KR" altLang="en-US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326" name="TextBox 9">
            <a:extLst>
              <a:ext uri="{FF2B5EF4-FFF2-40B4-BE49-F238E27FC236}">
                <a16:creationId xmlns:a16="http://schemas.microsoft.com/office/drawing/2014/main" id="{F50D2322-083E-4F78-B132-885FE232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425" y="440531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서브루틴과 같은 개념이나 진입하는 지점이 여러 개 일 수 있는 함수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8CAC5-CA0A-415E-B186-372E69528917}"/>
              </a:ext>
            </a:extLst>
          </p:cNvPr>
          <p:cNvSpPr txBox="1"/>
          <p:nvPr/>
        </p:nvSpPr>
        <p:spPr>
          <a:xfrm>
            <a:off x="1203325" y="4497388"/>
            <a:ext cx="1296988" cy="4619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400" dirty="0" err="1">
                <a:solidFill>
                  <a:srgbClr val="6666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F0EB6-D454-4420-8227-8E167C87FB8C}"/>
              </a:ext>
            </a:extLst>
          </p:cNvPr>
          <p:cNvSpPr txBox="1"/>
          <p:nvPr/>
        </p:nvSpPr>
        <p:spPr>
          <a:xfrm>
            <a:off x="1077913" y="2247900"/>
            <a:ext cx="1422400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6666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서브루틴</a:t>
            </a:r>
            <a:r>
              <a:rPr lang="en-US" altLang="ko-KR" sz="2400" dirty="0">
                <a:solidFill>
                  <a:srgbClr val="6666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F9FF5C-B830-4C1E-9C25-B3429B5D6004}"/>
              </a:ext>
            </a:extLst>
          </p:cNvPr>
          <p:cNvSpPr/>
          <p:nvPr/>
        </p:nvSpPr>
        <p:spPr>
          <a:xfrm>
            <a:off x="4311650" y="3100388"/>
            <a:ext cx="936625" cy="32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서브루틴</a:t>
            </a:r>
            <a:endParaRPr lang="en-US" altLang="ko-KR" sz="1000" dirty="0"/>
          </a:p>
          <a:p>
            <a:pPr algn="ctr">
              <a:defRPr/>
            </a:pPr>
            <a:r>
              <a:rPr lang="ko-KR" altLang="en-US" sz="1000" dirty="0"/>
              <a:t>호출</a:t>
            </a:r>
            <a:endParaRPr lang="en-US" altLang="ko-KR" sz="10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241180-5440-4E30-A335-B0781E103BB4}"/>
              </a:ext>
            </a:extLst>
          </p:cNvPr>
          <p:cNvSpPr/>
          <p:nvPr/>
        </p:nvSpPr>
        <p:spPr>
          <a:xfrm>
            <a:off x="5949950" y="2997200"/>
            <a:ext cx="936625" cy="57626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/>
              <a:t>서브루틴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3BCAD9-339F-4D54-873E-C75B3A2CA51B}"/>
              </a:ext>
            </a:extLst>
          </p:cNvPr>
          <p:cNvSpPr/>
          <p:nvPr/>
        </p:nvSpPr>
        <p:spPr>
          <a:xfrm>
            <a:off x="4449763" y="5395913"/>
            <a:ext cx="935037" cy="287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err="1"/>
              <a:t>코루틴</a:t>
            </a:r>
            <a:endParaRPr lang="en-US" altLang="ko-KR" sz="1050" dirty="0"/>
          </a:p>
          <a:p>
            <a:pPr algn="ctr">
              <a:defRPr/>
            </a:pPr>
            <a:r>
              <a:rPr lang="ko-KR" altLang="en-US" sz="1050" dirty="0"/>
              <a:t>호출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A7796-C55A-4158-A9C7-1963219E879B}"/>
              </a:ext>
            </a:extLst>
          </p:cNvPr>
          <p:cNvSpPr/>
          <p:nvPr/>
        </p:nvSpPr>
        <p:spPr>
          <a:xfrm>
            <a:off x="6084888" y="5192713"/>
            <a:ext cx="936625" cy="12604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err="1"/>
              <a:t>코루틴</a:t>
            </a:r>
            <a:endParaRPr lang="ko-KR" altLang="en-US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FEC92C-44E5-4E60-90A3-18D09FCC55E8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5248275" y="3263900"/>
            <a:ext cx="701675" cy="2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CA2950-679E-4BF4-96D1-4F8C4C5D3820}"/>
              </a:ext>
            </a:extLst>
          </p:cNvPr>
          <p:cNvCxnSpPr/>
          <p:nvPr/>
        </p:nvCxnSpPr>
        <p:spPr>
          <a:xfrm>
            <a:off x="5383213" y="5513388"/>
            <a:ext cx="701675" cy="2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47B642F-4362-4536-BEDB-C882019AABA4}"/>
              </a:ext>
            </a:extLst>
          </p:cNvPr>
          <p:cNvCxnSpPr>
            <a:cxnSpLocks/>
          </p:cNvCxnSpPr>
          <p:nvPr/>
        </p:nvCxnSpPr>
        <p:spPr>
          <a:xfrm>
            <a:off x="5383213" y="5683250"/>
            <a:ext cx="703262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C52A05-CA6A-4F3A-8375-BD0C81CC0CE7}"/>
              </a:ext>
            </a:extLst>
          </p:cNvPr>
          <p:cNvCxnSpPr>
            <a:cxnSpLocks/>
          </p:cNvCxnSpPr>
          <p:nvPr/>
        </p:nvCxnSpPr>
        <p:spPr>
          <a:xfrm flipH="1">
            <a:off x="5248275" y="3429000"/>
            <a:ext cx="701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29E6AA-30FF-4531-86D3-F741EE7E1681}"/>
              </a:ext>
            </a:extLst>
          </p:cNvPr>
          <p:cNvCxnSpPr>
            <a:cxnSpLocks/>
          </p:cNvCxnSpPr>
          <p:nvPr/>
        </p:nvCxnSpPr>
        <p:spPr>
          <a:xfrm flipH="1">
            <a:off x="5383213" y="5649913"/>
            <a:ext cx="701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F35416-4388-43C5-8EDA-DF3B7BF48682}"/>
              </a:ext>
            </a:extLst>
          </p:cNvPr>
          <p:cNvCxnSpPr>
            <a:cxnSpLocks/>
          </p:cNvCxnSpPr>
          <p:nvPr/>
        </p:nvCxnSpPr>
        <p:spPr>
          <a:xfrm flipH="1" flipV="1">
            <a:off x="5254625" y="5732463"/>
            <a:ext cx="830263" cy="43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1C62C5-6B88-4FF5-88EC-3D2E37D42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213" y="3544888"/>
            <a:ext cx="1781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C3CE7-D5C9-4F56-A038-538400643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275" y="5576888"/>
            <a:ext cx="1781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DA3EB-768C-4ABB-87EF-F20C4630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5840413"/>
            <a:ext cx="17827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9" grpId="0" animBg="1"/>
      <p:bldP spid="22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153D0D-62E8-C261-DCF1-7110850E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89" y="1917175"/>
            <a:ext cx="6979822" cy="3888089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F7677E6-703B-3827-D345-FD7286A9128F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72D5B9-C4E4-3C98-3F58-95A6F5D69007}"/>
              </a:ext>
            </a:extLst>
          </p:cNvPr>
          <p:cNvSpPr/>
          <p:nvPr/>
        </p:nvSpPr>
        <p:spPr bwMode="auto">
          <a:xfrm>
            <a:off x="323528" y="388888"/>
            <a:ext cx="43861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(1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새로운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F614EE-EA1A-997E-31D5-FF682B73F433}"/>
              </a:ext>
            </a:extLst>
          </p:cNvPr>
          <p:cNvSpPr/>
          <p:nvPr/>
        </p:nvSpPr>
        <p:spPr>
          <a:xfrm>
            <a:off x="1025271" y="2350563"/>
            <a:ext cx="2394601" cy="3238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4B01A-6C08-1E5C-BF76-BA8156FB3F4C}"/>
              </a:ext>
            </a:extLst>
          </p:cNvPr>
          <p:cNvSpPr txBox="1"/>
          <p:nvPr/>
        </p:nvSpPr>
        <p:spPr>
          <a:xfrm>
            <a:off x="727075" y="1260475"/>
            <a:ext cx="6524625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Scene</a:t>
            </a:r>
            <a:r>
              <a:rPr lang="ko-KR" altLang="en-US" dirty="0"/>
              <a:t>을 추가하여 이름을 </a:t>
            </a:r>
            <a:r>
              <a:rPr lang="en-US" altLang="ko-KR" dirty="0"/>
              <a:t>[</a:t>
            </a:r>
            <a:r>
              <a:rPr lang="ko-KR" altLang="en-US" dirty="0"/>
              <a:t>약자</a:t>
            </a:r>
            <a:r>
              <a:rPr lang="en-US" altLang="ko-KR" dirty="0"/>
              <a:t>_1]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변경함</a:t>
            </a:r>
            <a:r>
              <a:rPr lang="en-US" altLang="ko-KR" dirty="0"/>
              <a:t>-&gt;Cube</a:t>
            </a:r>
            <a:r>
              <a:rPr lang="ko-KR" altLang="en-US" dirty="0"/>
              <a:t>를 추가함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6FE68-93F7-EA04-EF15-ACD80A1E54A6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  <p:sp>
        <p:nvSpPr>
          <p:cNvPr id="85000" name="슬라이드 번호 개체 틀 15">
            <a:extLst>
              <a:ext uri="{FF2B5EF4-FFF2-40B4-BE49-F238E27FC236}">
                <a16:creationId xmlns:a16="http://schemas.microsoft.com/office/drawing/2014/main" id="{ED4947EC-A2A6-5F68-0A80-FEA6A9B8AA51}"/>
              </a:ext>
            </a:extLst>
          </p:cNvPr>
          <p:cNvSpPr txBox="1">
            <a:spLocks/>
          </p:cNvSpPr>
          <p:nvPr/>
        </p:nvSpPr>
        <p:spPr bwMode="auto">
          <a:xfrm>
            <a:off x="6669088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5A9CD966-60DD-4397-96EE-93214FDC5406}" type="slidenum">
              <a:rPr lang="ko-KR" altLang="en-US" sz="1200">
                <a:solidFill>
                  <a:srgbClr val="898989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50E8F9-DD3E-9ECE-3F7A-8D9612B3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644900"/>
            <a:ext cx="2857500" cy="2009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5A51D0-2EBB-6277-A04D-C1955231C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3" y="1341438"/>
            <a:ext cx="3238500" cy="5219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5D9FD-96A2-5ADE-8F85-8C6D15D3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2924175"/>
            <a:ext cx="2857500" cy="3838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4C8966-5D72-06B9-2EE0-B33C93D78EC3}"/>
              </a:ext>
            </a:extLst>
          </p:cNvPr>
          <p:cNvSpPr/>
          <p:nvPr/>
        </p:nvSpPr>
        <p:spPr bwMode="auto">
          <a:xfrm>
            <a:off x="323528" y="388888"/>
            <a:ext cx="43861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(1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새로운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2F5A1D9-CBF9-B637-677A-C3D3389C366C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30735-3E93-FE70-CEFB-DC2C8AC8F644}"/>
              </a:ext>
            </a:extLst>
          </p:cNvPr>
          <p:cNvSpPr txBox="1"/>
          <p:nvPr/>
        </p:nvSpPr>
        <p:spPr>
          <a:xfrm>
            <a:off x="247650" y="1684338"/>
            <a:ext cx="3238500" cy="647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Material</a:t>
            </a:r>
            <a:r>
              <a:rPr lang="ko-KR" altLang="en-US" dirty="0"/>
              <a:t>을 추가하여 녹색으로 변경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91AF05-8F2C-F28B-0040-F7CC6F368C45}"/>
              </a:ext>
            </a:extLst>
          </p:cNvPr>
          <p:cNvSpPr/>
          <p:nvPr/>
        </p:nvSpPr>
        <p:spPr>
          <a:xfrm>
            <a:off x="498475" y="4449763"/>
            <a:ext cx="1223963" cy="254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FA9BB8-02AD-246D-FF1F-E0EEDB04F946}"/>
              </a:ext>
            </a:extLst>
          </p:cNvPr>
          <p:cNvSpPr/>
          <p:nvPr/>
        </p:nvSpPr>
        <p:spPr>
          <a:xfrm>
            <a:off x="6000750" y="2559050"/>
            <a:ext cx="555625" cy="3270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2C558B-A8E6-11AB-DBF7-51054359CCB8}"/>
              </a:ext>
            </a:extLst>
          </p:cNvPr>
          <p:cNvSpPr/>
          <p:nvPr/>
        </p:nvSpPr>
        <p:spPr>
          <a:xfrm flipV="1">
            <a:off x="7585075" y="4983163"/>
            <a:ext cx="427038" cy="3000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149213B-A932-E8EA-E2B9-27352B8AC207}"/>
              </a:ext>
            </a:extLst>
          </p:cNvPr>
          <p:cNvSpPr/>
          <p:nvPr/>
        </p:nvSpPr>
        <p:spPr>
          <a:xfrm>
            <a:off x="2295525" y="4164013"/>
            <a:ext cx="261938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450967E-8CF2-6D1D-B962-08862DD204EA}"/>
              </a:ext>
            </a:extLst>
          </p:cNvPr>
          <p:cNvSpPr/>
          <p:nvPr/>
        </p:nvSpPr>
        <p:spPr>
          <a:xfrm>
            <a:off x="4313238" y="4156075"/>
            <a:ext cx="261937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1B7353C-46D3-D323-F12A-282A13BBCC23}"/>
              </a:ext>
            </a:extLst>
          </p:cNvPr>
          <p:cNvSpPr/>
          <p:nvPr/>
        </p:nvSpPr>
        <p:spPr>
          <a:xfrm>
            <a:off x="6043613" y="4468813"/>
            <a:ext cx="261937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E7A567-B3FB-1C5C-7147-E368CB393610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  <p:pic>
        <p:nvPicPr>
          <p:cNvPr id="27" name="그림 3">
            <a:extLst>
              <a:ext uri="{FF2B5EF4-FFF2-40B4-BE49-F238E27FC236}">
                <a16:creationId xmlns:a16="http://schemas.microsoft.com/office/drawing/2014/main" id="{C098B8DF-C2CA-74EB-30FD-6F69ACF3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1944688"/>
            <a:ext cx="625475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1B21A77-B43E-53D3-90DF-55F82C6B8318}"/>
              </a:ext>
            </a:extLst>
          </p:cNvPr>
          <p:cNvSpPr/>
          <p:nvPr/>
        </p:nvSpPr>
        <p:spPr>
          <a:xfrm rot="16200000">
            <a:off x="8168481" y="2804319"/>
            <a:ext cx="427038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036" name="슬라이드 번호 개체 틀 15">
            <a:extLst>
              <a:ext uri="{FF2B5EF4-FFF2-40B4-BE49-F238E27FC236}">
                <a16:creationId xmlns:a16="http://schemas.microsoft.com/office/drawing/2014/main" id="{42764993-29DA-6C5C-5804-E87D367D3D25}"/>
              </a:ext>
            </a:extLst>
          </p:cNvPr>
          <p:cNvSpPr txBox="1">
            <a:spLocks/>
          </p:cNvSpPr>
          <p:nvPr/>
        </p:nvSpPr>
        <p:spPr bwMode="auto">
          <a:xfrm>
            <a:off x="6669088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19E7841-2150-47B4-AEF7-BCB416B7CD2D}" type="slidenum">
              <a:rPr lang="ko-KR" altLang="en-US" sz="1200">
                <a:solidFill>
                  <a:srgbClr val="898989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9C9711-D7F5-277C-07B7-4E2A9FBC6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037" y="4037806"/>
            <a:ext cx="1190625" cy="10953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67DDA5-D2C5-8313-2C6B-36D037175025}"/>
              </a:ext>
            </a:extLst>
          </p:cNvPr>
          <p:cNvSpPr/>
          <p:nvPr/>
        </p:nvSpPr>
        <p:spPr>
          <a:xfrm>
            <a:off x="2534444" y="4703763"/>
            <a:ext cx="1223962" cy="254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43252-7EF5-8310-7576-9CE29BE31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17" y="2847975"/>
            <a:ext cx="1485900" cy="10096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72EFED-62A1-E452-4A18-091EA29F9A61}"/>
              </a:ext>
            </a:extLst>
          </p:cNvPr>
          <p:cNvSpPr/>
          <p:nvPr/>
        </p:nvSpPr>
        <p:spPr>
          <a:xfrm>
            <a:off x="425450" y="3022599"/>
            <a:ext cx="554038" cy="2206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  <p:bldP spid="19" grpId="0" animBg="1"/>
      <p:bldP spid="21" grpId="0" animBg="1"/>
      <p:bldP spid="23" grpId="0" animBg="1"/>
      <p:bldP spid="28" grpId="0" animBg="1"/>
      <p:bldP spid="13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번호 개체 틀 1">
            <a:extLst>
              <a:ext uri="{FF2B5EF4-FFF2-40B4-BE49-F238E27FC236}">
                <a16:creationId xmlns:a16="http://schemas.microsoft.com/office/drawing/2014/main" id="{346B38D4-0571-39AE-9AC9-81408D14C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C1EE63-2F88-4C01-8C02-628FD883FF3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87043" name="그림 2">
            <a:extLst>
              <a:ext uri="{FF2B5EF4-FFF2-40B4-BE49-F238E27FC236}">
                <a16:creationId xmlns:a16="http://schemas.microsoft.com/office/drawing/2014/main" id="{A717BEB7-019B-85E7-DB14-A77F189E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087438"/>
            <a:ext cx="6300788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그림 3">
            <a:extLst>
              <a:ext uri="{FF2B5EF4-FFF2-40B4-BE49-F238E27FC236}">
                <a16:creationId xmlns:a16="http://schemas.microsoft.com/office/drawing/2014/main" id="{9BB5EEDD-9DCB-0306-E1F7-652D3A1CA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941888"/>
            <a:ext cx="12001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그림 4">
            <a:extLst>
              <a:ext uri="{FF2B5EF4-FFF2-40B4-BE49-F238E27FC236}">
                <a16:creationId xmlns:a16="http://schemas.microsoft.com/office/drawing/2014/main" id="{BC487441-A411-6639-C52A-DB40FCD6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5151438"/>
            <a:ext cx="10572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FF7D701-1E69-BA6F-3FDE-2CD7DA5246EB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AC2FF4-C8D1-3B10-935A-52AA8AB09FA3}"/>
              </a:ext>
            </a:extLst>
          </p:cNvPr>
          <p:cNvCxnSpPr/>
          <p:nvPr/>
        </p:nvCxnSpPr>
        <p:spPr>
          <a:xfrm flipV="1">
            <a:off x="3059113" y="3141663"/>
            <a:ext cx="625475" cy="22320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39ECD5-1C2E-461A-C30A-31D35DFC00F1}"/>
              </a:ext>
            </a:extLst>
          </p:cNvPr>
          <p:cNvCxnSpPr/>
          <p:nvPr/>
        </p:nvCxnSpPr>
        <p:spPr>
          <a:xfrm flipV="1">
            <a:off x="5651500" y="4149725"/>
            <a:ext cx="792163" cy="15113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615B57F3-11F1-ACBD-929B-FC559FEFBE15}"/>
              </a:ext>
            </a:extLst>
          </p:cNvPr>
          <p:cNvSpPr/>
          <p:nvPr/>
        </p:nvSpPr>
        <p:spPr>
          <a:xfrm>
            <a:off x="4086225" y="1906588"/>
            <a:ext cx="2016125" cy="1054100"/>
          </a:xfrm>
          <a:prstGeom prst="wedgeEllipseCallout">
            <a:avLst>
              <a:gd name="adj1" fmla="val -65496"/>
              <a:gd name="adj2" fmla="val 55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/>
              <a:t>1) Material</a:t>
            </a:r>
            <a:r>
              <a:rPr lang="ko-KR" altLang="en-US" sz="1600" dirty="0"/>
              <a:t>을  큐브에 </a:t>
            </a:r>
            <a:r>
              <a:rPr lang="en-US" altLang="ko-KR" sz="1600" dirty="0"/>
              <a:t>drag</a:t>
            </a:r>
            <a:endParaRPr lang="ko-KR" altLang="en-US" sz="1600" dirty="0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4DF67E27-9FD1-4D36-1AFE-87A148BE28F1}"/>
              </a:ext>
            </a:extLst>
          </p:cNvPr>
          <p:cNvSpPr/>
          <p:nvPr/>
        </p:nvSpPr>
        <p:spPr>
          <a:xfrm>
            <a:off x="6804025" y="4652963"/>
            <a:ext cx="2133600" cy="1008062"/>
          </a:xfrm>
          <a:prstGeom prst="wedgeEllipseCallout">
            <a:avLst>
              <a:gd name="adj1" fmla="val -90887"/>
              <a:gd name="adj2" fmla="val 68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2) [</a:t>
            </a:r>
            <a:r>
              <a:rPr lang="en-US" altLang="ko-KR" sz="1400" dirty="0" err="1"/>
              <a:t>CoNull</a:t>
            </a:r>
            <a:r>
              <a:rPr lang="en-US" altLang="ko-KR" sz="1400" dirty="0"/>
              <a:t>_</a:t>
            </a:r>
            <a:r>
              <a:rPr lang="ko-KR" altLang="en-US" sz="1400" dirty="0"/>
              <a:t>약자</a:t>
            </a:r>
            <a:r>
              <a:rPr lang="en-US" altLang="ko-KR" sz="1400" dirty="0"/>
              <a:t>]</a:t>
            </a:r>
            <a:r>
              <a:rPr lang="ko-KR" altLang="en-US" sz="1400" dirty="0"/>
              <a:t>스크립트를 만들어서 큐브에 부착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92E1D1-DE66-1170-FE12-0CFB3B5F4B9A}"/>
              </a:ext>
            </a:extLst>
          </p:cNvPr>
          <p:cNvSpPr/>
          <p:nvPr/>
        </p:nvSpPr>
        <p:spPr bwMode="auto">
          <a:xfrm>
            <a:off x="323528" y="388888"/>
            <a:ext cx="43861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(1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새로운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C60681-79E0-743D-916C-57B05C45BE3D}"/>
              </a:ext>
            </a:extLst>
          </p:cNvPr>
          <p:cNvSpPr/>
          <p:nvPr/>
        </p:nvSpPr>
        <p:spPr>
          <a:xfrm>
            <a:off x="3084513" y="2555875"/>
            <a:ext cx="1223962" cy="10541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9CBDA-1B0D-B559-FABE-9B7D3D8C04E2}"/>
              </a:ext>
            </a:extLst>
          </p:cNvPr>
          <p:cNvSpPr/>
          <p:nvPr/>
        </p:nvSpPr>
        <p:spPr>
          <a:xfrm>
            <a:off x="5830888" y="3957638"/>
            <a:ext cx="1225550" cy="2524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E8D46-A9DC-9FD2-F423-1D65968BB817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그림 1">
            <a:extLst>
              <a:ext uri="{FF2B5EF4-FFF2-40B4-BE49-F238E27FC236}">
                <a16:creationId xmlns:a16="http://schemas.microsoft.com/office/drawing/2014/main" id="{FDF117E4-9C35-F955-E379-BD3BD4A1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1589088"/>
            <a:ext cx="47815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슬라이드 번호 개체 틀 1">
            <a:extLst>
              <a:ext uri="{FF2B5EF4-FFF2-40B4-BE49-F238E27FC236}">
                <a16:creationId xmlns:a16="http://schemas.microsoft.com/office/drawing/2014/main" id="{4559C79B-250A-7C60-35DE-B174B528F1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FA6916-5664-4BDF-BDC0-C9757E4C244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88068" name="그림 3">
            <a:extLst>
              <a:ext uri="{FF2B5EF4-FFF2-40B4-BE49-F238E27FC236}">
                <a16:creationId xmlns:a16="http://schemas.microsoft.com/office/drawing/2014/main" id="{57B0AF7A-AC37-08B9-E4C8-D30C56DD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3970338"/>
            <a:ext cx="12001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DBFAF351-4EA1-40A5-BCCA-269446D3E227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92D310-E619-7782-21AA-B6711849F1F4}"/>
              </a:ext>
            </a:extLst>
          </p:cNvPr>
          <p:cNvCxnSpPr/>
          <p:nvPr/>
        </p:nvCxnSpPr>
        <p:spPr>
          <a:xfrm flipV="1">
            <a:off x="1619250" y="2303463"/>
            <a:ext cx="4032250" cy="21336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32D4E8DD-0777-7DE1-8FF1-EA70D4AAEC42}"/>
              </a:ext>
            </a:extLst>
          </p:cNvPr>
          <p:cNvSpPr/>
          <p:nvPr/>
        </p:nvSpPr>
        <p:spPr>
          <a:xfrm>
            <a:off x="468313" y="973138"/>
            <a:ext cx="2303462" cy="1519237"/>
          </a:xfrm>
          <a:prstGeom prst="wedgeEllipseCallout">
            <a:avLst>
              <a:gd name="adj1" fmla="val 90044"/>
              <a:gd name="adj2" fmla="val 103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/>
              <a:t>Material</a:t>
            </a:r>
            <a:r>
              <a:rPr lang="ko-KR" altLang="en-US" sz="1600" dirty="0"/>
              <a:t>을 클릭하여 </a:t>
            </a:r>
            <a:r>
              <a:rPr lang="en-US" altLang="ko-KR" sz="1600" dirty="0"/>
              <a:t>Rendering Mode</a:t>
            </a:r>
            <a:r>
              <a:rPr lang="ko-KR" altLang="en-US" sz="1600" dirty="0"/>
              <a:t>의 </a:t>
            </a:r>
            <a:r>
              <a:rPr lang="en-US" altLang="ko-KR" sz="1600" dirty="0"/>
              <a:t>Fade(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  <a:r>
              <a:rPr lang="ko-KR" altLang="en-US" sz="1600" dirty="0"/>
              <a:t>로 변경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B9DE10-EBE5-EFEC-A537-BC0E1C37B96C}"/>
              </a:ext>
            </a:extLst>
          </p:cNvPr>
          <p:cNvSpPr/>
          <p:nvPr/>
        </p:nvSpPr>
        <p:spPr bwMode="auto">
          <a:xfrm>
            <a:off x="323528" y="388888"/>
            <a:ext cx="438613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(1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새로운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Scene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9BFA13-2B3E-0741-61E5-CF2AECBB2700}"/>
              </a:ext>
            </a:extLst>
          </p:cNvPr>
          <p:cNvSpPr/>
          <p:nvPr/>
        </p:nvSpPr>
        <p:spPr>
          <a:xfrm>
            <a:off x="5507038" y="2176463"/>
            <a:ext cx="1225550" cy="254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3D65B-3E87-4662-873E-E9775A9B3084}"/>
              </a:ext>
            </a:extLst>
          </p:cNvPr>
          <p:cNvSpPr txBox="1"/>
          <p:nvPr/>
        </p:nvSpPr>
        <p:spPr>
          <a:xfrm flipH="1">
            <a:off x="8277225" y="73025"/>
            <a:ext cx="819150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/>
              <a:t>실습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번호 개체 틀 1">
            <a:extLst>
              <a:ext uri="{FF2B5EF4-FFF2-40B4-BE49-F238E27FC236}">
                <a16:creationId xmlns:a16="http://schemas.microsoft.com/office/drawing/2014/main" id="{BDCE4D84-417C-EAC0-E131-CF333D39A2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F479CE-FF38-4D5F-8F34-C07623F3F14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83971" name="그림 3">
            <a:extLst>
              <a:ext uri="{FF2B5EF4-FFF2-40B4-BE49-F238E27FC236}">
                <a16:creationId xmlns:a16="http://schemas.microsoft.com/office/drawing/2014/main" id="{76F5D9EE-95C5-4BCB-004B-09600CF8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827088"/>
            <a:ext cx="1101725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F8904E-E647-406E-3524-6F7D99EB6CA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39166-DF36-D589-F5BE-FBA52739241F}"/>
              </a:ext>
            </a:extLst>
          </p:cNvPr>
          <p:cNvSpPr txBox="1"/>
          <p:nvPr/>
        </p:nvSpPr>
        <p:spPr>
          <a:xfrm>
            <a:off x="4683125" y="827088"/>
            <a:ext cx="1108075" cy="369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실행결과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1AD860-871B-A60C-6E8F-4E25DAEA9883}"/>
              </a:ext>
            </a:extLst>
          </p:cNvPr>
          <p:cNvSpPr/>
          <p:nvPr/>
        </p:nvSpPr>
        <p:spPr>
          <a:xfrm>
            <a:off x="6002338" y="2852738"/>
            <a:ext cx="2962275" cy="2593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96576-CE24-B960-D888-41DA0C1E2F90}"/>
              </a:ext>
            </a:extLst>
          </p:cNvPr>
          <p:cNvSpPr txBox="1"/>
          <p:nvPr/>
        </p:nvSpPr>
        <p:spPr>
          <a:xfrm>
            <a:off x="6202363" y="2074863"/>
            <a:ext cx="2484437" cy="6461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Console</a:t>
            </a:r>
            <a:r>
              <a:rPr lang="ko-KR" altLang="en-US" dirty="0"/>
              <a:t>창에 나타나는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89624-5B88-4D7F-2B8F-3C9960C9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43" y="1304925"/>
            <a:ext cx="4937125" cy="48053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3978" name="그림 4">
            <a:extLst>
              <a:ext uri="{FF2B5EF4-FFF2-40B4-BE49-F238E27FC236}">
                <a16:creationId xmlns:a16="http://schemas.microsoft.com/office/drawing/2014/main" id="{DBEDF00E-8F68-7BDB-E9E4-B7BC1AB81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827088"/>
            <a:ext cx="1371600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DDC587B-3F07-9516-7AAA-F65CA785AA36}"/>
              </a:ext>
            </a:extLst>
          </p:cNvPr>
          <p:cNvSpPr/>
          <p:nvPr/>
        </p:nvSpPr>
        <p:spPr>
          <a:xfrm>
            <a:off x="7308850" y="1169988"/>
            <a:ext cx="44450" cy="4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48473C6-9341-4DC4-8803-91AC728B4F02}"/>
              </a:ext>
            </a:extLst>
          </p:cNvPr>
          <p:cNvSpPr/>
          <p:nvPr/>
        </p:nvSpPr>
        <p:spPr>
          <a:xfrm>
            <a:off x="7237413" y="1052513"/>
            <a:ext cx="255587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E4DE55-E8A4-A2E8-F308-C7BF80DB64C5}"/>
              </a:ext>
            </a:extLst>
          </p:cNvPr>
          <p:cNvSpPr/>
          <p:nvPr/>
        </p:nvSpPr>
        <p:spPr bwMode="auto">
          <a:xfrm>
            <a:off x="323528" y="388888"/>
            <a:ext cx="233108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(2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서브루틴</a:t>
            </a:r>
          </a:p>
        </p:txBody>
      </p:sp>
      <p:sp>
        <p:nvSpPr>
          <p:cNvPr id="89101" name="TextBox 2">
            <a:extLst>
              <a:ext uri="{FF2B5EF4-FFF2-40B4-BE49-F238E27FC236}">
                <a16:creationId xmlns:a16="http://schemas.microsoft.com/office/drawing/2014/main" id="{C28A36E8-9F0B-045E-13D7-7F9B09D7C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1766888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>
                <a:ea typeface="굴림" panose="020B0600000101010101" pitchFamily="50" charset="-127"/>
              </a:rPr>
              <a:t>녹색이 순식간에 투명해짐</a:t>
            </a: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792F3B3A-8206-3E86-D1AE-A749ED2F6EC7}"/>
              </a:ext>
            </a:extLst>
          </p:cNvPr>
          <p:cNvSpPr/>
          <p:nvPr/>
        </p:nvSpPr>
        <p:spPr>
          <a:xfrm>
            <a:off x="4378325" y="1700213"/>
            <a:ext cx="782638" cy="117316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소스입력</a:t>
            </a:r>
          </a:p>
        </p:txBody>
      </p:sp>
      <p:pic>
        <p:nvPicPr>
          <p:cNvPr id="89103" name="그림 4">
            <a:extLst>
              <a:ext uri="{FF2B5EF4-FFF2-40B4-BE49-F238E27FC236}">
                <a16:creationId xmlns:a16="http://schemas.microsoft.com/office/drawing/2014/main" id="{C9B14A66-8772-F9A1-5737-2D66A744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2613025"/>
            <a:ext cx="24844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925CF-5342-0848-9715-8523CCCF0A49}"/>
              </a:ext>
            </a:extLst>
          </p:cNvPr>
          <p:cNvSpPr txBox="1"/>
          <p:nvPr/>
        </p:nvSpPr>
        <p:spPr>
          <a:xfrm flipH="1">
            <a:off x="3038263" y="89456"/>
            <a:ext cx="590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4_Console</a:t>
            </a:r>
            <a:r>
              <a:rPr lang="ko-KR" altLang="en-US" dirty="0">
                <a:solidFill>
                  <a:schemeClr val="tx1"/>
                </a:solidFill>
              </a:rPr>
              <a:t>창에 나타나는 결과를 쓰시오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1">
            <a:extLst>
              <a:ext uri="{FF2B5EF4-FFF2-40B4-BE49-F238E27FC236}">
                <a16:creationId xmlns:a16="http://schemas.microsoft.com/office/drawing/2014/main" id="{0CF49874-DD83-42F2-C2DD-38699A358B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B255F5-96DA-44EF-9B36-9AC3C722A19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0CB353AA-2474-91A4-6446-F4731A166DF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0D00BB-B55D-F40A-E8E1-00CCF29227E6}"/>
              </a:ext>
            </a:extLst>
          </p:cNvPr>
          <p:cNvSpPr/>
          <p:nvPr/>
        </p:nvSpPr>
        <p:spPr bwMode="auto">
          <a:xfrm>
            <a:off x="323528" y="388888"/>
            <a:ext cx="69472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(3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StartCoroutine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-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yield return null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662A4-7191-066D-04F2-A12332CBEAE4}"/>
              </a:ext>
            </a:extLst>
          </p:cNvPr>
          <p:cNvSpPr txBox="1"/>
          <p:nvPr/>
        </p:nvSpPr>
        <p:spPr>
          <a:xfrm>
            <a:off x="4017963" y="979488"/>
            <a:ext cx="1108075" cy="369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실행결과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6A34F6-9F77-F4A4-D085-8DAD6C15C551}"/>
              </a:ext>
            </a:extLst>
          </p:cNvPr>
          <p:cNvSpPr/>
          <p:nvPr/>
        </p:nvSpPr>
        <p:spPr>
          <a:xfrm>
            <a:off x="5292725" y="3254375"/>
            <a:ext cx="2962275" cy="2593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86BC-6D8A-3A8E-F549-9A3BCDF34732}"/>
              </a:ext>
            </a:extLst>
          </p:cNvPr>
          <p:cNvSpPr txBox="1"/>
          <p:nvPr/>
        </p:nvSpPr>
        <p:spPr>
          <a:xfrm>
            <a:off x="5561013" y="2328863"/>
            <a:ext cx="2486025" cy="6461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Console</a:t>
            </a:r>
            <a:r>
              <a:rPr lang="ko-KR" altLang="en-US" dirty="0"/>
              <a:t>창에 나타나는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BEAAAB-42DE-A895-E2FC-973CE2D2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3" y="1354138"/>
            <a:ext cx="4257675" cy="512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5002" name="그림 11">
            <a:extLst>
              <a:ext uri="{FF2B5EF4-FFF2-40B4-BE49-F238E27FC236}">
                <a16:creationId xmlns:a16="http://schemas.microsoft.com/office/drawing/2014/main" id="{8E8D5784-597C-157D-88F0-7672A9AC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887413"/>
            <a:ext cx="1009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3" name="그림 14">
            <a:extLst>
              <a:ext uri="{FF2B5EF4-FFF2-40B4-BE49-F238E27FC236}">
                <a16:creationId xmlns:a16="http://schemas.microsoft.com/office/drawing/2014/main" id="{D9D19237-4CAD-C26A-CA58-6DE17F907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801688"/>
            <a:ext cx="10382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4" name="그림 15">
            <a:extLst>
              <a:ext uri="{FF2B5EF4-FFF2-40B4-BE49-F238E27FC236}">
                <a16:creationId xmlns:a16="http://schemas.microsoft.com/office/drawing/2014/main" id="{DDFE084E-384E-F4A8-A953-5E26B07A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768350"/>
            <a:ext cx="922338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4" name="TextBox 1">
            <a:extLst>
              <a:ext uri="{FF2B5EF4-FFF2-40B4-BE49-F238E27FC236}">
                <a16:creationId xmlns:a16="http://schemas.microsoft.com/office/drawing/2014/main" id="{588AC0DB-95DB-38BA-1A48-B7FEF9730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758950"/>
            <a:ext cx="3665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>
                <a:ea typeface="굴림" panose="020B0600000101010101" pitchFamily="50" charset="-127"/>
              </a:rPr>
              <a:t>녹색이 서브루틴보다는  느리지만 투명해짐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FA29BB-ABB8-CE73-1D9A-4A05E31ACE94}"/>
              </a:ext>
            </a:extLst>
          </p:cNvPr>
          <p:cNvSpPr/>
          <p:nvPr/>
        </p:nvSpPr>
        <p:spPr>
          <a:xfrm>
            <a:off x="827088" y="2846388"/>
            <a:ext cx="1584325" cy="3667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96A0B5-600E-889F-36C6-0E18B9B17160}"/>
              </a:ext>
            </a:extLst>
          </p:cNvPr>
          <p:cNvSpPr/>
          <p:nvPr/>
        </p:nvSpPr>
        <p:spPr>
          <a:xfrm>
            <a:off x="611188" y="3789363"/>
            <a:ext cx="1584325" cy="2159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F6A55378-561E-CF99-FA0D-1B374E4BBDFD}"/>
              </a:ext>
            </a:extLst>
          </p:cNvPr>
          <p:cNvSpPr/>
          <p:nvPr/>
        </p:nvSpPr>
        <p:spPr>
          <a:xfrm>
            <a:off x="3511550" y="2001838"/>
            <a:ext cx="781050" cy="117316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소스변경</a:t>
            </a:r>
            <a:endParaRPr lang="ko-KR" altLang="en-US" sz="1400" dirty="0"/>
          </a:p>
        </p:txBody>
      </p:sp>
      <p:pic>
        <p:nvPicPr>
          <p:cNvPr id="90128" name="그림 6">
            <a:extLst>
              <a:ext uri="{FF2B5EF4-FFF2-40B4-BE49-F238E27FC236}">
                <a16:creationId xmlns:a16="http://schemas.microsoft.com/office/drawing/2014/main" id="{3E5F8B5B-8F1B-C121-9500-D6D8136A8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32075"/>
            <a:ext cx="248443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3F3480-4E85-BFB6-070B-D732053E9F62}"/>
              </a:ext>
            </a:extLst>
          </p:cNvPr>
          <p:cNvSpPr/>
          <p:nvPr/>
        </p:nvSpPr>
        <p:spPr>
          <a:xfrm>
            <a:off x="6353175" y="1052513"/>
            <a:ext cx="163513" cy="30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1F0957B-C98E-A115-C92E-D22AC3A74F06}"/>
              </a:ext>
            </a:extLst>
          </p:cNvPr>
          <p:cNvSpPr/>
          <p:nvPr/>
        </p:nvSpPr>
        <p:spPr>
          <a:xfrm>
            <a:off x="7654925" y="1093788"/>
            <a:ext cx="163513" cy="30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D9039-56E2-8B52-4F2B-D5C51D0A2376}"/>
              </a:ext>
            </a:extLst>
          </p:cNvPr>
          <p:cNvSpPr txBox="1"/>
          <p:nvPr/>
        </p:nvSpPr>
        <p:spPr>
          <a:xfrm flipH="1">
            <a:off x="3038263" y="89456"/>
            <a:ext cx="590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5_Console</a:t>
            </a:r>
            <a:r>
              <a:rPr lang="ko-KR" altLang="en-US" dirty="0">
                <a:solidFill>
                  <a:schemeClr val="tx1"/>
                </a:solidFill>
              </a:rPr>
              <a:t>창에 나타나는 결과를 쓰시오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번호 개체 틀 1">
            <a:extLst>
              <a:ext uri="{FF2B5EF4-FFF2-40B4-BE49-F238E27FC236}">
                <a16:creationId xmlns:a16="http://schemas.microsoft.com/office/drawing/2014/main" id="{7ADEDF95-8C34-1854-7FC0-E8A5B2DDBB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5194BA-B2D8-4E05-A0CD-BF41B64F27A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D5D5CF44-8356-829D-66C4-A3B0B0B723A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1928" name="직사각형 8">
            <a:extLst>
              <a:ext uri="{FF2B5EF4-FFF2-40B4-BE49-F238E27FC236}">
                <a16:creationId xmlns:a16="http://schemas.microsoft.com/office/drawing/2014/main" id="{0FE1D756-ADF6-CC05-B30F-9E23EBE8B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85750"/>
            <a:ext cx="5799473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(4) </a:t>
            </a:r>
            <a:r>
              <a:rPr kumimoji="0"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StartCoroutine-</a:t>
            </a:r>
            <a:r>
              <a:rPr lang="en-US" altLang="ko-KR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WaitForSeonds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24368-C129-FED1-CBE1-52C1A6AD1E91}"/>
              </a:ext>
            </a:extLst>
          </p:cNvPr>
          <p:cNvSpPr txBox="1"/>
          <p:nvPr/>
        </p:nvSpPr>
        <p:spPr>
          <a:xfrm>
            <a:off x="3230563" y="1125538"/>
            <a:ext cx="1108075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실행결과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14F230-81A5-7F29-992B-B1F74A2203E3}"/>
              </a:ext>
            </a:extLst>
          </p:cNvPr>
          <p:cNvSpPr/>
          <p:nvPr/>
        </p:nvSpPr>
        <p:spPr>
          <a:xfrm>
            <a:off x="5508625" y="3321050"/>
            <a:ext cx="2962275" cy="2593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5DF5-CCF8-54AD-8236-14D9C7C29E12}"/>
              </a:ext>
            </a:extLst>
          </p:cNvPr>
          <p:cNvSpPr txBox="1"/>
          <p:nvPr/>
        </p:nvSpPr>
        <p:spPr>
          <a:xfrm>
            <a:off x="5707063" y="2543175"/>
            <a:ext cx="248602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Console</a:t>
            </a:r>
            <a:r>
              <a:rPr lang="ko-KR" altLang="en-US" dirty="0"/>
              <a:t>창에 나타나는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6025" name="그림 1">
            <a:extLst>
              <a:ext uri="{FF2B5EF4-FFF2-40B4-BE49-F238E27FC236}">
                <a16:creationId xmlns:a16="http://schemas.microsoft.com/office/drawing/2014/main" id="{070FA539-5FDE-B833-5725-3471B97C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944563"/>
            <a:ext cx="1009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그림 2">
            <a:extLst>
              <a:ext uri="{FF2B5EF4-FFF2-40B4-BE49-F238E27FC236}">
                <a16:creationId xmlns:a16="http://schemas.microsoft.com/office/drawing/2014/main" id="{5F81DD7E-BB1B-A853-388D-34C955C6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930275"/>
            <a:ext cx="1038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7" name="그림 3">
            <a:extLst>
              <a:ext uri="{FF2B5EF4-FFF2-40B4-BE49-F238E27FC236}">
                <a16:creationId xmlns:a16="http://schemas.microsoft.com/office/drawing/2014/main" id="{304C2188-1BE3-B6FC-334E-7C89EC3F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887413"/>
            <a:ext cx="10382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8" name="그림 4">
            <a:extLst>
              <a:ext uri="{FF2B5EF4-FFF2-40B4-BE49-F238E27FC236}">
                <a16:creationId xmlns:a16="http://schemas.microsoft.com/office/drawing/2014/main" id="{C58D78A3-4853-A174-A30B-93A282A7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13" y="887413"/>
            <a:ext cx="922337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8" name="TextBox 1">
            <a:extLst>
              <a:ext uri="{FF2B5EF4-FFF2-40B4-BE49-F238E27FC236}">
                <a16:creationId xmlns:a16="http://schemas.microsoft.com/office/drawing/2014/main" id="{DE361FF3-3187-26F3-EADA-199A5FD07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1903413"/>
            <a:ext cx="2168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>
                <a:ea typeface="굴림" panose="020B0600000101010101" pitchFamily="50" charset="-127"/>
              </a:rPr>
              <a:t>녹색이 서서히 투명해짐</a:t>
            </a:r>
          </a:p>
        </p:txBody>
      </p:sp>
      <p:pic>
        <p:nvPicPr>
          <p:cNvPr id="91149" name="그림 2">
            <a:extLst>
              <a:ext uri="{FF2B5EF4-FFF2-40B4-BE49-F238E27FC236}">
                <a16:creationId xmlns:a16="http://schemas.microsoft.com/office/drawing/2014/main" id="{5ACCD7F3-9654-F5C4-1BDA-40EA0D15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903413"/>
            <a:ext cx="47625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0B57D0-C36B-FD15-D7F9-8F284744BEA9}"/>
              </a:ext>
            </a:extLst>
          </p:cNvPr>
          <p:cNvSpPr/>
          <p:nvPr/>
        </p:nvSpPr>
        <p:spPr>
          <a:xfrm>
            <a:off x="1646238" y="5661025"/>
            <a:ext cx="2709862" cy="2540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A9D7D1DD-BC07-A50D-7DF8-34B46F38DFD1}"/>
              </a:ext>
            </a:extLst>
          </p:cNvPr>
          <p:cNvSpPr/>
          <p:nvPr/>
        </p:nvSpPr>
        <p:spPr>
          <a:xfrm>
            <a:off x="4945063" y="5202238"/>
            <a:ext cx="781050" cy="1173162"/>
          </a:xfrm>
          <a:prstGeom prst="wedgeEllipseCallout">
            <a:avLst>
              <a:gd name="adj1" fmla="val -98844"/>
              <a:gd name="adj2" fmla="val 11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소스변경</a:t>
            </a:r>
          </a:p>
        </p:txBody>
      </p:sp>
      <p:pic>
        <p:nvPicPr>
          <p:cNvPr id="91152" name="그림 5">
            <a:extLst>
              <a:ext uri="{FF2B5EF4-FFF2-40B4-BE49-F238E27FC236}">
                <a16:creationId xmlns:a16="http://schemas.microsoft.com/office/drawing/2014/main" id="{D91D1FE0-24CF-E9FA-3635-6E423447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068638"/>
            <a:ext cx="2484438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2F5D74D-4AD8-8385-55E6-4823901A1708}"/>
              </a:ext>
            </a:extLst>
          </p:cNvPr>
          <p:cNvSpPr/>
          <p:nvPr/>
        </p:nvSpPr>
        <p:spPr>
          <a:xfrm>
            <a:off x="5635625" y="1173163"/>
            <a:ext cx="160338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9C8B6DD-378A-CE88-0863-EC455552E119}"/>
              </a:ext>
            </a:extLst>
          </p:cNvPr>
          <p:cNvSpPr/>
          <p:nvPr/>
        </p:nvSpPr>
        <p:spPr>
          <a:xfrm>
            <a:off x="6827838" y="1184275"/>
            <a:ext cx="160337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89D8A20-5A94-C693-585F-5DF949BF2951}"/>
              </a:ext>
            </a:extLst>
          </p:cNvPr>
          <p:cNvSpPr/>
          <p:nvPr/>
        </p:nvSpPr>
        <p:spPr>
          <a:xfrm>
            <a:off x="7981950" y="1223963"/>
            <a:ext cx="158750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9968B-C226-9D43-12BC-C0F5CD880DFA}"/>
              </a:ext>
            </a:extLst>
          </p:cNvPr>
          <p:cNvSpPr txBox="1"/>
          <p:nvPr/>
        </p:nvSpPr>
        <p:spPr>
          <a:xfrm flipH="1">
            <a:off x="3038263" y="89456"/>
            <a:ext cx="590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6_Console</a:t>
            </a:r>
            <a:r>
              <a:rPr lang="ko-KR" altLang="en-US" dirty="0">
                <a:solidFill>
                  <a:schemeClr val="tx1"/>
                </a:solidFill>
              </a:rPr>
              <a:t>창에 나타나는 결과를 쓰시오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26" grpId="0" animBg="1"/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번호 개체 틀 1">
            <a:extLst>
              <a:ext uri="{FF2B5EF4-FFF2-40B4-BE49-F238E27FC236}">
                <a16:creationId xmlns:a16="http://schemas.microsoft.com/office/drawing/2014/main" id="{1621D84C-2FB0-8B97-7D2B-96247FCCA6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032CDD-F1B3-4693-BA39-40643077519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FE88F8B1-BBA8-FF91-B164-6B78989D248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2164" name="직사각형 2">
            <a:extLst>
              <a:ext uri="{FF2B5EF4-FFF2-40B4-BE49-F238E27FC236}">
                <a16:creationId xmlns:a16="http://schemas.microsoft.com/office/drawing/2014/main" id="{6A9076C0-7B2A-635D-DDDF-F26168D7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3" y="341313"/>
            <a:ext cx="44165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(5)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StopCoRoutine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(“ “)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0603E-5A49-863A-1412-AE0C48CCB9D3}"/>
              </a:ext>
            </a:extLst>
          </p:cNvPr>
          <p:cNvSpPr txBox="1"/>
          <p:nvPr/>
        </p:nvSpPr>
        <p:spPr>
          <a:xfrm>
            <a:off x="5173663" y="1074738"/>
            <a:ext cx="1108075" cy="369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실행결과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1A31FD-B0B6-0B63-C994-72208D317444}"/>
              </a:ext>
            </a:extLst>
          </p:cNvPr>
          <p:cNvSpPr/>
          <p:nvPr/>
        </p:nvSpPr>
        <p:spPr>
          <a:xfrm>
            <a:off x="5724525" y="3338513"/>
            <a:ext cx="2962275" cy="25923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99814-00DC-9643-9EF4-A7256ED5D22F}"/>
              </a:ext>
            </a:extLst>
          </p:cNvPr>
          <p:cNvSpPr txBox="1"/>
          <p:nvPr/>
        </p:nvSpPr>
        <p:spPr>
          <a:xfrm>
            <a:off x="5924550" y="2560638"/>
            <a:ext cx="2484438" cy="6461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Console</a:t>
            </a:r>
            <a:r>
              <a:rPr lang="ko-KR" altLang="en-US" dirty="0"/>
              <a:t>창에 나타나는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14CDC-1911-FB70-661E-226FC9C9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3" y="1449388"/>
            <a:ext cx="4660900" cy="4365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7050" name="그림 3">
            <a:extLst>
              <a:ext uri="{FF2B5EF4-FFF2-40B4-BE49-F238E27FC236}">
                <a16:creationId xmlns:a16="http://schemas.microsoft.com/office/drawing/2014/main" id="{AB1A8749-BB42-D643-4BBE-3E7EE40D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1258888"/>
            <a:ext cx="1009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8F1EC-B1B9-53B7-3F98-9B53BC30C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138363"/>
            <a:ext cx="1565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>
                <a:ea typeface="굴림" panose="020B0600000101010101" pitchFamily="50" charset="-127"/>
              </a:rPr>
              <a:t>색의 변화가 없음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EC41CB-3256-35B7-C2DF-F4A7E1F6FF13}"/>
              </a:ext>
            </a:extLst>
          </p:cNvPr>
          <p:cNvSpPr/>
          <p:nvPr/>
        </p:nvSpPr>
        <p:spPr>
          <a:xfrm>
            <a:off x="1403350" y="3219450"/>
            <a:ext cx="1944688" cy="2095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2EC3FB32-22A3-6264-448E-7674928A4CE9}"/>
              </a:ext>
            </a:extLst>
          </p:cNvPr>
          <p:cNvSpPr/>
          <p:nvPr/>
        </p:nvSpPr>
        <p:spPr>
          <a:xfrm>
            <a:off x="4019550" y="1517650"/>
            <a:ext cx="781050" cy="1173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소스변경</a:t>
            </a:r>
          </a:p>
        </p:txBody>
      </p:sp>
      <p:pic>
        <p:nvPicPr>
          <p:cNvPr id="92173" name="그림 5">
            <a:extLst>
              <a:ext uri="{FF2B5EF4-FFF2-40B4-BE49-F238E27FC236}">
                <a16:creationId xmlns:a16="http://schemas.microsoft.com/office/drawing/2014/main" id="{B117D432-1291-6EBC-FBBD-1CA07FD2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60638"/>
            <a:ext cx="24733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48E51-D65E-A989-9AE3-EE8832D66D5F}"/>
              </a:ext>
            </a:extLst>
          </p:cNvPr>
          <p:cNvSpPr txBox="1"/>
          <p:nvPr/>
        </p:nvSpPr>
        <p:spPr>
          <a:xfrm flipH="1">
            <a:off x="3038263" y="89456"/>
            <a:ext cx="590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7_Console</a:t>
            </a:r>
            <a:r>
              <a:rPr lang="ko-KR" altLang="en-US" dirty="0">
                <a:solidFill>
                  <a:schemeClr val="tx1"/>
                </a:solidFill>
              </a:rPr>
              <a:t>창에 나타나는 결과를 쓰시오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번호 개체 틀 1">
            <a:extLst>
              <a:ext uri="{FF2B5EF4-FFF2-40B4-BE49-F238E27FC236}">
                <a16:creationId xmlns:a16="http://schemas.microsoft.com/office/drawing/2014/main" id="{E27F70F9-678B-7D65-C3DD-92D29203BC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26A1EE-4946-4F17-BE98-B1E2E31F5CB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49841175-EEE2-E6E3-E025-F06CA4E88A4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F8FF25-8E16-912C-14FB-16B21B49CC78}"/>
              </a:ext>
            </a:extLst>
          </p:cNvPr>
          <p:cNvSpPr/>
          <p:nvPr/>
        </p:nvSpPr>
        <p:spPr>
          <a:xfrm>
            <a:off x="6084888" y="3432175"/>
            <a:ext cx="2963862" cy="2593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E0124-DE53-B920-7480-3749699B504D}"/>
              </a:ext>
            </a:extLst>
          </p:cNvPr>
          <p:cNvSpPr txBox="1"/>
          <p:nvPr/>
        </p:nvSpPr>
        <p:spPr>
          <a:xfrm>
            <a:off x="6311900" y="2574925"/>
            <a:ext cx="2486025" cy="646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Console</a:t>
            </a:r>
            <a:r>
              <a:rPr lang="ko-KR" altLang="en-US" dirty="0"/>
              <a:t>창에 나타나는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결과를 쓰시오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F4B4AD-A796-00CF-AEFD-1FDB499E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971550"/>
            <a:ext cx="5792788" cy="5568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3191" name="직사각형 2">
            <a:extLst>
              <a:ext uri="{FF2B5EF4-FFF2-40B4-BE49-F238E27FC236}">
                <a16:creationId xmlns:a16="http://schemas.microsoft.com/office/drawing/2014/main" id="{EA840640-1C0B-A9A8-1B89-F47F0E6C3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195263"/>
            <a:ext cx="4828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(6)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StopCoRoutine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(~~())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3192" name="TextBox 2">
            <a:extLst>
              <a:ext uri="{FF2B5EF4-FFF2-40B4-BE49-F238E27FC236}">
                <a16:creationId xmlns:a16="http://schemas.microsoft.com/office/drawing/2014/main" id="{8FA3C5C2-08F9-BA19-7FAB-A28346B32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1903413"/>
            <a:ext cx="2168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>
                <a:ea typeface="굴림" panose="020B0600000101010101" pitchFamily="50" charset="-127"/>
              </a:rPr>
              <a:t>녹색이 서서히 투명해짐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435B54-9E7B-2C76-93CB-C4F295949667}"/>
              </a:ext>
            </a:extLst>
          </p:cNvPr>
          <p:cNvSpPr/>
          <p:nvPr/>
        </p:nvSpPr>
        <p:spPr>
          <a:xfrm>
            <a:off x="1403350" y="2997200"/>
            <a:ext cx="2305050" cy="6477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7CE80FE5-7910-B0E4-DD3F-B61A7AA0014E}"/>
              </a:ext>
            </a:extLst>
          </p:cNvPr>
          <p:cNvSpPr/>
          <p:nvPr/>
        </p:nvSpPr>
        <p:spPr>
          <a:xfrm>
            <a:off x="4005263" y="2108200"/>
            <a:ext cx="782637" cy="1173163"/>
          </a:xfrm>
          <a:prstGeom prst="wedgeEllipseCallout">
            <a:avLst>
              <a:gd name="adj1" fmla="val -76741"/>
              <a:gd name="adj2" fmla="val 59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소스변경</a:t>
            </a:r>
            <a:endParaRPr lang="ko-KR" altLang="en-US" sz="1400" dirty="0"/>
          </a:p>
        </p:txBody>
      </p:sp>
      <p:pic>
        <p:nvPicPr>
          <p:cNvPr id="93195" name="그림 7">
            <a:extLst>
              <a:ext uri="{FF2B5EF4-FFF2-40B4-BE49-F238E27FC236}">
                <a16:creationId xmlns:a16="http://schemas.microsoft.com/office/drawing/2014/main" id="{ECEA0099-32BF-AEFD-70BE-558F4453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2359025"/>
            <a:ext cx="2484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B6753-98C4-0A8C-3ACC-94222AEE1830}"/>
              </a:ext>
            </a:extLst>
          </p:cNvPr>
          <p:cNvSpPr txBox="1"/>
          <p:nvPr/>
        </p:nvSpPr>
        <p:spPr>
          <a:xfrm>
            <a:off x="3511550" y="1077913"/>
            <a:ext cx="1108075" cy="369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실행결과</a:t>
            </a:r>
          </a:p>
        </p:txBody>
      </p:sp>
      <p:pic>
        <p:nvPicPr>
          <p:cNvPr id="26" name="그림 1">
            <a:extLst>
              <a:ext uri="{FF2B5EF4-FFF2-40B4-BE49-F238E27FC236}">
                <a16:creationId xmlns:a16="http://schemas.microsoft.com/office/drawing/2014/main" id="{FB68EA6D-509C-AA56-6ED5-895394ED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944563"/>
            <a:ext cx="1009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">
            <a:extLst>
              <a:ext uri="{FF2B5EF4-FFF2-40B4-BE49-F238E27FC236}">
                <a16:creationId xmlns:a16="http://schemas.microsoft.com/office/drawing/2014/main" id="{5AAE21F9-D796-B0E0-F47D-4E7A9E03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930275"/>
            <a:ext cx="1038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3">
            <a:extLst>
              <a:ext uri="{FF2B5EF4-FFF2-40B4-BE49-F238E27FC236}">
                <a16:creationId xmlns:a16="http://schemas.microsoft.com/office/drawing/2014/main" id="{56C22BC7-D70D-D2E9-215A-9769570B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887413"/>
            <a:ext cx="10382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4">
            <a:extLst>
              <a:ext uri="{FF2B5EF4-FFF2-40B4-BE49-F238E27FC236}">
                <a16:creationId xmlns:a16="http://schemas.microsoft.com/office/drawing/2014/main" id="{7405455E-2EAF-A7D6-672D-0448888E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13" y="887413"/>
            <a:ext cx="922337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753E270-4F20-8271-6400-764D9B3E11D5}"/>
              </a:ext>
            </a:extLst>
          </p:cNvPr>
          <p:cNvSpPr/>
          <p:nvPr/>
        </p:nvSpPr>
        <p:spPr>
          <a:xfrm>
            <a:off x="5635625" y="1173163"/>
            <a:ext cx="160338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10E11FA-6B3A-1330-B2E6-3302717227C6}"/>
              </a:ext>
            </a:extLst>
          </p:cNvPr>
          <p:cNvSpPr/>
          <p:nvPr/>
        </p:nvSpPr>
        <p:spPr>
          <a:xfrm>
            <a:off x="6827838" y="1184275"/>
            <a:ext cx="160337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F61D66D-FA6F-AF28-CF9A-B4AADBCF8C71}"/>
              </a:ext>
            </a:extLst>
          </p:cNvPr>
          <p:cNvSpPr/>
          <p:nvPr/>
        </p:nvSpPr>
        <p:spPr>
          <a:xfrm>
            <a:off x="7981950" y="1223963"/>
            <a:ext cx="158750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F4F97-8645-2923-9467-CEFCA903B9C5}"/>
              </a:ext>
            </a:extLst>
          </p:cNvPr>
          <p:cNvSpPr txBox="1"/>
          <p:nvPr/>
        </p:nvSpPr>
        <p:spPr>
          <a:xfrm flipH="1">
            <a:off x="3038263" y="89456"/>
            <a:ext cx="590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게시판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응용</a:t>
            </a:r>
            <a:r>
              <a:rPr lang="en-US" altLang="ko-KR" dirty="0">
                <a:solidFill>
                  <a:schemeClr val="tx1"/>
                </a:solidFill>
              </a:rPr>
              <a:t>8_Console</a:t>
            </a:r>
            <a:r>
              <a:rPr lang="ko-KR" altLang="en-US" dirty="0">
                <a:solidFill>
                  <a:schemeClr val="tx1"/>
                </a:solidFill>
              </a:rPr>
              <a:t>창에 나타나는 결과를 쓰시오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0" grpId="0" animBg="1"/>
      <p:bldP spid="31" grpId="0" animBg="1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C3FEE7-17F0-42EB-A388-F2CC216D17E5}"/>
              </a:ext>
            </a:extLst>
          </p:cNvPr>
          <p:cNvSpPr/>
          <p:nvPr/>
        </p:nvSpPr>
        <p:spPr>
          <a:xfrm>
            <a:off x="0" y="0"/>
            <a:ext cx="9144000" cy="4365625"/>
          </a:xfrm>
          <a:prstGeom prst="rect">
            <a:avLst/>
          </a:prstGeom>
          <a:solidFill>
            <a:srgbClr val="01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91139" name="그림 5">
            <a:extLst>
              <a:ext uri="{FF2B5EF4-FFF2-40B4-BE49-F238E27FC236}">
                <a16:creationId xmlns:a16="http://schemas.microsoft.com/office/drawing/2014/main" id="{2461F7BB-7535-432C-AFB5-28C331532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4"/>
          <a:stretch>
            <a:fillRect/>
          </a:stretch>
        </p:blipFill>
        <p:spPr bwMode="auto">
          <a:xfrm>
            <a:off x="-107950" y="692150"/>
            <a:ext cx="44989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518B81F-54FA-4694-90D0-A465AE813735}"/>
              </a:ext>
            </a:extLst>
          </p:cNvPr>
          <p:cNvSpPr>
            <a:spLocks/>
          </p:cNvSpPr>
          <p:nvPr/>
        </p:nvSpPr>
        <p:spPr bwMode="auto">
          <a:xfrm>
            <a:off x="4540250" y="1857375"/>
            <a:ext cx="4491038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400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Good job!</a:t>
            </a:r>
          </a:p>
        </p:txBody>
      </p:sp>
      <p:pic>
        <p:nvPicPr>
          <p:cNvPr id="91141" name="그림 3">
            <a:extLst>
              <a:ext uri="{FF2B5EF4-FFF2-40B4-BE49-F238E27FC236}">
                <a16:creationId xmlns:a16="http://schemas.microsoft.com/office/drawing/2014/main" id="{7EF1E2DF-7876-467F-9497-B7719644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4437063"/>
            <a:ext cx="1581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슬라이드 번호 개체 틀 9">
            <a:extLst>
              <a:ext uri="{FF2B5EF4-FFF2-40B4-BE49-F238E27FC236}">
                <a16:creationId xmlns:a16="http://schemas.microsoft.com/office/drawing/2014/main" id="{3E87581E-E39C-4428-B6A6-15539E47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8EE883-9A25-499E-8033-C0CE0048E6C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7346" name="내용 개체 틀 2">
            <a:extLst>
              <a:ext uri="{FF2B5EF4-FFF2-40B4-BE49-F238E27FC236}">
                <a16:creationId xmlns:a16="http://schemas.microsoft.com/office/drawing/2014/main" id="{DC95A613-4DC6-49CE-9C38-9BBF5B178C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0" y="1557338"/>
            <a:ext cx="8229600" cy="4525962"/>
          </a:xfrm>
        </p:spPr>
        <p:txBody>
          <a:bodyPr/>
          <a:lstStyle/>
          <a:p>
            <a:pPr eaLnBrk="1" hangingPunct="1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시점에서 함수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호출했다가 다시 복귀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 다시 함수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가서 실행하는 등 로직을 돌리는 방식이 필요할 때 사용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ED58A9-4077-4952-B0EA-0D531A79ADB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AD2113-3B29-4D4B-B3E8-25C262F7E826}"/>
              </a:ext>
            </a:extLst>
          </p:cNvPr>
          <p:cNvSpPr/>
          <p:nvPr/>
        </p:nvSpPr>
        <p:spPr bwMode="auto">
          <a:xfrm>
            <a:off x="251520" y="476672"/>
            <a:ext cx="505163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코루틴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(Coroutine)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이란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?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pic>
        <p:nvPicPr>
          <p:cNvPr id="57350" name="그림 1">
            <a:extLst>
              <a:ext uri="{FF2B5EF4-FFF2-40B4-BE49-F238E27FC236}">
                <a16:creationId xmlns:a16="http://schemas.microsoft.com/office/drawing/2014/main" id="{36663B2E-A585-4A9B-9837-57D374299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846388"/>
            <a:ext cx="62103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D66460-EDC4-43B6-9F21-4D44FC7C5777}"/>
              </a:ext>
            </a:extLst>
          </p:cNvPr>
          <p:cNvCxnSpPr>
            <a:stCxn id="57350" idx="0"/>
            <a:endCxn id="57350" idx="2"/>
          </p:cNvCxnSpPr>
          <p:nvPr/>
        </p:nvCxnSpPr>
        <p:spPr>
          <a:xfrm>
            <a:off x="4583113" y="2846388"/>
            <a:ext cx="0" cy="3590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D87576-AF81-4488-BFF7-61F65B4C8E14}"/>
              </a:ext>
            </a:extLst>
          </p:cNvPr>
          <p:cNvCxnSpPr/>
          <p:nvPr/>
        </p:nvCxnSpPr>
        <p:spPr>
          <a:xfrm>
            <a:off x="4302125" y="3644900"/>
            <a:ext cx="701675" cy="2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D6D49A0-A7E1-4F0B-B0E7-99AC68FDC063}"/>
              </a:ext>
            </a:extLst>
          </p:cNvPr>
          <p:cNvCxnSpPr>
            <a:cxnSpLocks/>
          </p:cNvCxnSpPr>
          <p:nvPr/>
        </p:nvCxnSpPr>
        <p:spPr>
          <a:xfrm>
            <a:off x="4321175" y="4560888"/>
            <a:ext cx="701675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9E5CA1-000C-4952-B230-0496A86E7FCE}"/>
              </a:ext>
            </a:extLst>
          </p:cNvPr>
          <p:cNvCxnSpPr>
            <a:cxnSpLocks/>
          </p:cNvCxnSpPr>
          <p:nvPr/>
        </p:nvCxnSpPr>
        <p:spPr>
          <a:xfrm flipH="1">
            <a:off x="4295775" y="4065588"/>
            <a:ext cx="703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9EA7E8-778F-49CA-A9A8-4C5AEBCD782A}"/>
              </a:ext>
            </a:extLst>
          </p:cNvPr>
          <p:cNvCxnSpPr>
            <a:cxnSpLocks/>
          </p:cNvCxnSpPr>
          <p:nvPr/>
        </p:nvCxnSpPr>
        <p:spPr>
          <a:xfrm flipH="1">
            <a:off x="4321175" y="5308600"/>
            <a:ext cx="741363" cy="28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2A6D78A-05B4-49E7-9FCA-23482D5E068A}"/>
              </a:ext>
            </a:extLst>
          </p:cNvPr>
          <p:cNvCxnSpPr>
            <a:cxnSpLocks/>
          </p:cNvCxnSpPr>
          <p:nvPr/>
        </p:nvCxnSpPr>
        <p:spPr>
          <a:xfrm flipV="1">
            <a:off x="4356100" y="5589588"/>
            <a:ext cx="706438" cy="33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F27DA9A-23ED-40B7-87F6-B15F11EBD71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4E3568-2CD4-42A7-B15C-37670B9644FE}"/>
              </a:ext>
            </a:extLst>
          </p:cNvPr>
          <p:cNvSpPr/>
          <p:nvPr/>
        </p:nvSpPr>
        <p:spPr bwMode="auto">
          <a:xfrm>
            <a:off x="251520" y="476672"/>
            <a:ext cx="50051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코루틴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(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Coroutine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)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이란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?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6E2E6E39-39BE-41B1-98B6-471E9E5D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D5DCC6-8BCA-4ECA-8761-1C60C99E31B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8373" name="내용 개체 틀 2">
            <a:extLst>
              <a:ext uri="{FF2B5EF4-FFF2-40B4-BE49-F238E27FC236}">
                <a16:creationId xmlns:a16="http://schemas.microsoft.com/office/drawing/2014/main" id="{A59F4830-F4B2-4D18-ACDF-336FC70D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12398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Update()</a:t>
            </a:r>
            <a:r>
              <a:rPr kumimoji="0"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문은 기기의 </a:t>
            </a:r>
            <a:r>
              <a:rPr kumimoji="0"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CPU</a:t>
            </a:r>
            <a:r>
              <a:rPr kumimoji="0"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성능에 영향을 받으나 코루틴은 안 받음</a:t>
            </a:r>
            <a:endParaRPr kumimoji="0"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1" hangingPunct="1"/>
            <a:endParaRPr kumimoji="0"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1" hangingPunct="1"/>
            <a:r>
              <a:rPr kumimoji="0"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코루틴이 </a:t>
            </a:r>
            <a:r>
              <a:rPr kumimoji="0"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10~20</a:t>
            </a:r>
            <a:r>
              <a:rPr kumimoji="0"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빠름</a:t>
            </a:r>
            <a:endParaRPr kumimoji="0"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1" hangingPunct="1"/>
            <a:endParaRPr kumimoji="0"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ko-KR" altLang="en-US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코루틴은 해당 </a:t>
            </a:r>
            <a:r>
              <a:rPr kumimoji="0" lang="ko-KR" altLang="en-US" sz="2400" b="1" u="sng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함수를 </a:t>
            </a:r>
            <a:r>
              <a:rPr kumimoji="0" lang="ko-KR" altLang="en-US" sz="2400" b="1" u="sng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끝까지 실행하지 않고</a:t>
            </a:r>
            <a:r>
              <a:rPr kumimoji="0" lang="en-US" altLang="ko-KR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 </a:t>
            </a:r>
            <a:r>
              <a:rPr kumimoji="0" lang="en-US" altLang="ko-KR" sz="24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yield</a:t>
            </a:r>
            <a:r>
              <a:rPr kumimoji="0" lang="ko-KR" altLang="en-US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나오는 부분에서 </a:t>
            </a:r>
            <a:r>
              <a:rPr kumimoji="0" lang="ko-KR" altLang="en-US" sz="24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일단 멈추고</a:t>
            </a:r>
            <a:r>
              <a:rPr kumimoji="0" lang="en-US" altLang="ko-KR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kumimoji="0" lang="ko-KR" altLang="en-US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제어권이 돌아오면 남은 작업을 실행하는 방법</a:t>
            </a:r>
            <a:endParaRPr kumimoji="0"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1" hangingPunct="1"/>
            <a:endParaRPr kumimoji="0" lang="en-US" altLang="ko-KR" sz="2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68016C-3C8B-4849-A1E7-E3FBCB19AE43}"/>
              </a:ext>
            </a:extLst>
          </p:cNvPr>
          <p:cNvSpPr/>
          <p:nvPr/>
        </p:nvSpPr>
        <p:spPr>
          <a:xfrm>
            <a:off x="2170113" y="4783138"/>
            <a:ext cx="1296987" cy="908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코루틴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defRPr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29CFCA-B3FB-441F-AD71-B6F8A01CC21D}"/>
              </a:ext>
            </a:extLst>
          </p:cNvPr>
          <p:cNvSpPr/>
          <p:nvPr/>
        </p:nvSpPr>
        <p:spPr>
          <a:xfrm>
            <a:off x="4859338" y="4616450"/>
            <a:ext cx="1296987" cy="62071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코루틴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3E118E-6BFB-4C4D-8C09-3BC2E66260B7}"/>
              </a:ext>
            </a:extLst>
          </p:cNvPr>
          <p:cNvSpPr/>
          <p:nvPr/>
        </p:nvSpPr>
        <p:spPr>
          <a:xfrm>
            <a:off x="4932363" y="5640388"/>
            <a:ext cx="1316037" cy="62071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코루틴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62AB5D-836A-437F-834E-4C8C535C379D}"/>
              </a:ext>
            </a:extLst>
          </p:cNvPr>
          <p:cNvCxnSpPr>
            <a:cxnSpLocks/>
          </p:cNvCxnSpPr>
          <p:nvPr/>
        </p:nvCxnSpPr>
        <p:spPr>
          <a:xfrm flipV="1">
            <a:off x="3441700" y="4927600"/>
            <a:ext cx="1417638" cy="8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3AA5732-2338-46C5-B010-DB7FEDA6A4A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67100" y="5372100"/>
            <a:ext cx="1465263" cy="5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14E78-5A77-450F-8D38-EA7BBF98E4BC}"/>
              </a:ext>
            </a:extLst>
          </p:cNvPr>
          <p:cNvCxnSpPr>
            <a:cxnSpLocks/>
          </p:cNvCxnSpPr>
          <p:nvPr/>
        </p:nvCxnSpPr>
        <p:spPr>
          <a:xfrm flipH="1" flipV="1">
            <a:off x="3467100" y="5084763"/>
            <a:ext cx="163830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D00DB2-10E8-4F70-B67E-6128E72FCA7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467100" y="5575300"/>
            <a:ext cx="1735138" cy="8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8E30BF-F267-4598-ABC2-BE7EA2A2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222875"/>
            <a:ext cx="874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8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yield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AD383-FF09-457C-B533-8C60C94E0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8" y="6265863"/>
            <a:ext cx="873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8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yield</a:t>
            </a:r>
            <a:endParaRPr lang="ko-KR" altLang="en-US" sz="1800"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7EC3515-7383-41BA-944E-CB4F94C749D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B84880-C3FD-4A5E-A428-546D731C1475}"/>
              </a:ext>
            </a:extLst>
          </p:cNvPr>
          <p:cNvSpPr/>
          <p:nvPr/>
        </p:nvSpPr>
        <p:spPr bwMode="auto">
          <a:xfrm>
            <a:off x="323528" y="388888"/>
            <a:ext cx="31454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2.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코루틴의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896092-97F9-4297-997A-9FBDB120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5" y="1652588"/>
            <a:ext cx="5076825" cy="41751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9397" name="슬라이드 번호 개체 틀 8">
            <a:extLst>
              <a:ext uri="{FF2B5EF4-FFF2-40B4-BE49-F238E27FC236}">
                <a16:creationId xmlns:a16="http://schemas.microsoft.com/office/drawing/2014/main" id="{53938FE9-45B2-4284-AA5A-1F4F1352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F402A3-05D0-4B6B-9491-A6212056C59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2392EB-7B42-4165-A2A6-E7F5C34C8647}"/>
              </a:ext>
            </a:extLst>
          </p:cNvPr>
          <p:cNvSpPr/>
          <p:nvPr/>
        </p:nvSpPr>
        <p:spPr>
          <a:xfrm>
            <a:off x="5508625" y="2732088"/>
            <a:ext cx="1655763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799FB-5234-4280-93EE-492D6B16DC57}"/>
              </a:ext>
            </a:extLst>
          </p:cNvPr>
          <p:cNvSpPr/>
          <p:nvPr/>
        </p:nvSpPr>
        <p:spPr>
          <a:xfrm>
            <a:off x="5581650" y="3397250"/>
            <a:ext cx="1657350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25F0A-5E2C-4977-9E6E-1EDFB2E2973D}"/>
              </a:ext>
            </a:extLst>
          </p:cNvPr>
          <p:cNvSpPr/>
          <p:nvPr/>
        </p:nvSpPr>
        <p:spPr>
          <a:xfrm>
            <a:off x="5581650" y="4244975"/>
            <a:ext cx="1657350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E984A3-37B9-467B-8F43-6204DA9270CB}"/>
              </a:ext>
            </a:extLst>
          </p:cNvPr>
          <p:cNvSpPr/>
          <p:nvPr/>
        </p:nvSpPr>
        <p:spPr>
          <a:xfrm>
            <a:off x="5562600" y="5141913"/>
            <a:ext cx="1655763" cy="4333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59402" name="TextBox 15">
            <a:extLst>
              <a:ext uri="{FF2B5EF4-FFF2-40B4-BE49-F238E27FC236}">
                <a16:creationId xmlns:a16="http://schemas.microsoft.com/office/drawing/2014/main" id="{00FD2374-082F-4A3D-BD0D-E0EB8CD7B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3836988"/>
            <a:ext cx="3600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호출</a:t>
            </a:r>
            <a:r>
              <a:rPr kumimoji="0"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StartCoroutine(“</a:t>
            </a:r>
            <a:r>
              <a:rPr kumimoji="0" lang="ko-KR" altLang="en-US" sz="1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코루틴함수이름</a:t>
            </a:r>
            <a:r>
              <a:rPr kumimoji="0"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“)</a:t>
            </a:r>
          </a:p>
        </p:txBody>
      </p:sp>
      <p:sp>
        <p:nvSpPr>
          <p:cNvPr id="59403" name="TextBox 16">
            <a:extLst>
              <a:ext uri="{FF2B5EF4-FFF2-40B4-BE49-F238E27FC236}">
                <a16:creationId xmlns:a16="http://schemas.microsoft.com/office/drawing/2014/main" id="{0B8701DB-F763-488C-AA33-D3332E11D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4819650"/>
            <a:ext cx="3600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중지</a:t>
            </a:r>
            <a:r>
              <a:rPr kumimoji="0"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StopCoroutine(“</a:t>
            </a:r>
            <a:r>
              <a:rPr kumimoji="0" lang="ko-KR" altLang="en-US" sz="1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코루틴함수이름</a:t>
            </a:r>
            <a:r>
              <a:rPr kumimoji="0"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“)</a:t>
            </a:r>
          </a:p>
        </p:txBody>
      </p:sp>
      <p:sp>
        <p:nvSpPr>
          <p:cNvPr id="59404" name="TextBox 17">
            <a:extLst>
              <a:ext uri="{FF2B5EF4-FFF2-40B4-BE49-F238E27FC236}">
                <a16:creationId xmlns:a16="http://schemas.microsoft.com/office/drawing/2014/main" id="{BED7A912-B6AD-46F1-B521-E1DB36048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1931988"/>
            <a:ext cx="3600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kumimoji="0"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IEnumerator</a:t>
            </a:r>
            <a:endParaRPr kumimoji="0"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405" name="TextBox 18">
            <a:extLst>
              <a:ext uri="{FF2B5EF4-FFF2-40B4-BE49-F238E27FC236}">
                <a16:creationId xmlns:a16="http://schemas.microsoft.com/office/drawing/2014/main" id="{1B00AC8F-573B-40CE-B3E9-EDCB7C646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2855913"/>
            <a:ext cx="3468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복귀</a:t>
            </a:r>
            <a:r>
              <a:rPr kumimoji="0"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kumimoji="0" lang="en-US" altLang="ko-KR" sz="1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yield return</a:t>
            </a:r>
            <a:endParaRPr kumimoji="0"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2" grpId="0"/>
      <p:bldP spid="59403" grpId="0"/>
      <p:bldP spid="59404" grpId="0"/>
      <p:bldP spid="594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3">
            <a:extLst>
              <a:ext uri="{FF2B5EF4-FFF2-40B4-BE49-F238E27FC236}">
                <a16:creationId xmlns:a16="http://schemas.microsoft.com/office/drawing/2014/main" id="{F78AAA54-9ABC-46C1-A7F7-96997B815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716088"/>
            <a:ext cx="5111750" cy="36988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1) yield return 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50" charset="-127"/>
              </a:rPr>
              <a:t>null</a:t>
            </a:r>
            <a:r>
              <a:rPr lang="en-US" altLang="ko-KR" sz="1800" dirty="0">
                <a:ea typeface="굴림" panose="020B0600000101010101" pitchFamily="50" charset="-127"/>
              </a:rPr>
              <a:t>                                    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3723127-44E5-4530-A730-E8FC697C540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49A314-DCAB-4B81-A977-7CFAA1B28C97}"/>
              </a:ext>
            </a:extLst>
          </p:cNvPr>
          <p:cNvSpPr/>
          <p:nvPr/>
        </p:nvSpPr>
        <p:spPr bwMode="auto">
          <a:xfrm>
            <a:off x="323528" y="388888"/>
            <a:ext cx="36487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itchFamily="18" charset="0"/>
              </a:rPr>
              <a:t>3. </a:t>
            </a:r>
            <a:r>
              <a:rPr kumimoji="0"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코루틴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 반환 방법</a:t>
            </a:r>
          </a:p>
        </p:txBody>
      </p:sp>
      <p:sp>
        <p:nvSpPr>
          <p:cNvPr id="60421" name="슬라이드 번호 개체 틀 8">
            <a:extLst>
              <a:ext uri="{FF2B5EF4-FFF2-40B4-BE49-F238E27FC236}">
                <a16:creationId xmlns:a16="http://schemas.microsoft.com/office/drawing/2014/main" id="{C1888784-B588-4007-828A-3921252B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717D4F-512B-4152-A4D2-00ECC436FE5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F81E9B-FAC2-4D90-95C1-1C525D079136}"/>
              </a:ext>
            </a:extLst>
          </p:cNvPr>
          <p:cNvSpPr/>
          <p:nvPr/>
        </p:nvSpPr>
        <p:spPr>
          <a:xfrm>
            <a:off x="496888" y="4884738"/>
            <a:ext cx="8150225" cy="6445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렌더링</a:t>
            </a:r>
            <a:r>
              <a:rPr lang="en-US" altLang="ko-KR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</a:t>
            </a:r>
            <a:r>
              <a:rPr lang="ko-KR" altLang="en-US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차원의 화상에 광원</a:t>
            </a:r>
            <a:r>
              <a:rPr lang="en-US" altLang="ko-KR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색상 등 외부의 정보를 고려하여 사실감을 불어넣어</a:t>
            </a:r>
            <a:r>
              <a:rPr lang="en-US" altLang="ko-KR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dirty="0">
                <a:solidFill>
                  <a:srgbClr val="6666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 화상을 만드는 과정</a:t>
            </a:r>
            <a:endParaRPr lang="ko-KR" altLang="en-US" dirty="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AEA4738-28AD-4F6E-AE4A-055867B4F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7438" y="1882775"/>
            <a:ext cx="4200525" cy="369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ea typeface="굴림" panose="020B0600000101010101" pitchFamily="50" charset="-127"/>
              </a:rPr>
              <a:t>다음 프레임까지 대기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933883-F483-4FE4-8160-BCABF9CB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605088"/>
            <a:ext cx="5111750" cy="36988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2) yield return new </a:t>
            </a:r>
            <a:r>
              <a:rPr lang="en-US" altLang="ko-KR" sz="1800" dirty="0" err="1">
                <a:solidFill>
                  <a:srgbClr val="FF0000"/>
                </a:solidFill>
                <a:ea typeface="굴림" panose="020B0600000101010101" pitchFamily="50" charset="-127"/>
              </a:rPr>
              <a:t>WaitForSeonds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50" charset="-127"/>
              </a:rPr>
              <a:t>( float time) </a:t>
            </a:r>
            <a:endParaRPr lang="en-US" altLang="ko-KR" sz="1800" dirty="0"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720FC-804F-4D90-A66E-80F6CCF1C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506788"/>
            <a:ext cx="5111750" cy="36988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3) yield return new </a:t>
            </a:r>
            <a:r>
              <a:rPr lang="en-US" altLang="ko-KR" sz="1800" dirty="0" err="1">
                <a:solidFill>
                  <a:srgbClr val="FF0000"/>
                </a:solidFill>
                <a:ea typeface="굴림" panose="020B0600000101010101" pitchFamily="50" charset="-127"/>
              </a:rPr>
              <a:t>WaitForEndOfFrame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50" charset="-127"/>
              </a:rPr>
              <a:t>()       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3009954-8E8C-4BE2-885E-6E5A36F5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2894013"/>
            <a:ext cx="4200525" cy="36988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ea typeface="굴림" panose="020B0600000101010101" pitchFamily="50" charset="-127"/>
              </a:rPr>
              <a:t>지정된 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50" charset="-127"/>
              </a:rPr>
              <a:t>time</a:t>
            </a:r>
            <a:r>
              <a:rPr lang="ko-KR" altLang="en-US" sz="1800" dirty="0">
                <a:ea typeface="굴림" panose="020B0600000101010101" pitchFamily="50" charset="-127"/>
              </a:rPr>
              <a:t>초만큼 대기</a:t>
            </a:r>
            <a:endParaRPr lang="en-US" altLang="ko-KR" sz="1800" dirty="0">
              <a:ea typeface="굴림" panose="020B0600000101010101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7678C9C-A5ED-4701-8512-0E054C386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657600"/>
            <a:ext cx="4200525" cy="3698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ea typeface="굴림" panose="020B0600000101010101" pitchFamily="50" charset="-127"/>
              </a:rPr>
              <a:t>모든 렌더링 작업이 끝날 때가지 대기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번호 개체 틀 1">
            <a:extLst>
              <a:ext uri="{FF2B5EF4-FFF2-40B4-BE49-F238E27FC236}">
                <a16:creationId xmlns:a16="http://schemas.microsoft.com/office/drawing/2014/main" id="{457E66DA-2E40-4460-9E4A-6F4066B41A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EA6BE2-F3B8-4707-95FF-5670DACB4D7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9395" name="직사각형 2">
            <a:extLst>
              <a:ext uri="{FF2B5EF4-FFF2-40B4-BE49-F238E27FC236}">
                <a16:creationId xmlns:a16="http://schemas.microsoft.com/office/drawing/2014/main" id="{4E552C76-9B22-4548-BC2A-A95FE7CED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1700213"/>
            <a:ext cx="4051300" cy="39703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/>
              <a:t>void Start () {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Func()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 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사탕을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  <a:r>
              <a:rPr lang="en-US" altLang="ko-KR" sz="1000" dirty="0">
                <a:latin typeface="돋움" panose="020B0600000101010101" pitchFamily="50" charset="-127"/>
                <a:ea typeface="돋움" panose="020B0600000101010101" pitchFamily="50" charset="-127"/>
              </a:rPr>
              <a:t>//</a:t>
            </a:r>
            <a:r>
              <a: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rPr>
              <a:t>서브루틴종류 후 실행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void </a:t>
            </a:r>
            <a:r>
              <a:rPr lang="en-US" altLang="ko-KR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Func()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{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while(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배가 꽉 찰 때 까지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{</a:t>
            </a: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    과자를 먹는다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}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  return;</a:t>
            </a: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}</a:t>
            </a:r>
          </a:p>
          <a:p>
            <a:pPr>
              <a:defRPr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396" name="직사각형 3">
            <a:extLst>
              <a:ext uri="{FF2B5EF4-FFF2-40B4-BE49-F238E27FC236}">
                <a16:creationId xmlns:a16="http://schemas.microsoft.com/office/drawing/2014/main" id="{E83137B4-BEF7-4662-BDDD-2A5D88B9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1700213"/>
            <a:ext cx="4051300" cy="34163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실행결과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endParaRPr lang="en-US" altLang="ko-KR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과자를 먹는다</a:t>
            </a:r>
            <a:r>
              <a:rPr lang="en-US" altLang="ko-KR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0193B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쉬지 않고 과자를 계속 먹음</a:t>
            </a:r>
            <a:endParaRPr lang="ko-KR" altLang="en-US" dirty="0">
              <a:solidFill>
                <a:srgbClr val="0193B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...</a:t>
            </a:r>
          </a:p>
          <a:p>
            <a:pPr>
              <a:defRPr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배가 꽉 찼다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Func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종료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>
              <a:defRPr/>
            </a:pP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복귀해서 사탕을 먹는다</a:t>
            </a:r>
            <a:endParaRPr lang="en-US" altLang="ko-KR" dirty="0"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7A3D8A-F362-4B80-85B8-A4735D0E098E}"/>
              </a:ext>
            </a:extLst>
          </p:cNvPr>
          <p:cNvSpPr/>
          <p:nvPr/>
        </p:nvSpPr>
        <p:spPr bwMode="auto">
          <a:xfrm>
            <a:off x="323528" y="388888"/>
            <a:ext cx="640871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4.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서브루틴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52FD5F6-2ED1-4194-B57E-5D3F588622DD}"/>
              </a:ext>
            </a:extLst>
          </p:cNvPr>
          <p:cNvCxnSpPr/>
          <p:nvPr/>
        </p:nvCxnSpPr>
        <p:spPr>
          <a:xfrm flipV="1">
            <a:off x="2447925" y="3068638"/>
            <a:ext cx="2374900" cy="100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FA11D40-423B-4784-842B-F35ECAE2C037}"/>
              </a:ext>
            </a:extLst>
          </p:cNvPr>
          <p:cNvCxnSpPr>
            <a:cxnSpLocks/>
          </p:cNvCxnSpPr>
          <p:nvPr/>
        </p:nvCxnSpPr>
        <p:spPr>
          <a:xfrm flipV="1">
            <a:off x="2424113" y="3546475"/>
            <a:ext cx="2327275" cy="52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86620E-35DF-47AE-BC95-D21F89CECB5D}"/>
              </a:ext>
            </a:extLst>
          </p:cNvPr>
          <p:cNvCxnSpPr>
            <a:cxnSpLocks/>
          </p:cNvCxnSpPr>
          <p:nvPr/>
        </p:nvCxnSpPr>
        <p:spPr>
          <a:xfrm flipV="1">
            <a:off x="2509838" y="3860800"/>
            <a:ext cx="2241550" cy="1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C7BC00-A817-4213-AD68-8F778FFA77BE}"/>
              </a:ext>
            </a:extLst>
          </p:cNvPr>
          <p:cNvCxnSpPr>
            <a:cxnSpLocks/>
          </p:cNvCxnSpPr>
          <p:nvPr/>
        </p:nvCxnSpPr>
        <p:spPr>
          <a:xfrm>
            <a:off x="3419475" y="3311525"/>
            <a:ext cx="1331913" cy="10604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61E566-9389-4D47-8074-AD46101C2C64}"/>
              </a:ext>
            </a:extLst>
          </p:cNvPr>
          <p:cNvCxnSpPr>
            <a:cxnSpLocks/>
          </p:cNvCxnSpPr>
          <p:nvPr/>
        </p:nvCxnSpPr>
        <p:spPr>
          <a:xfrm flipH="1" flipV="1">
            <a:off x="1963738" y="2555875"/>
            <a:ext cx="2743200" cy="224472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1" name="TextBox 14">
            <a:extLst>
              <a:ext uri="{FF2B5EF4-FFF2-40B4-BE49-F238E27FC236}">
                <a16:creationId xmlns:a16="http://schemas.microsoft.com/office/drawing/2014/main" id="{32CD3F27-E704-4051-BF7F-493F121A2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69118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진입하는 지점이 하나 존재하고 함수가 모두 실행되거나</a:t>
            </a:r>
            <a:r>
              <a:rPr lang="en-US" altLang="ko-KR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return </a:t>
            </a:r>
            <a:r>
              <a:rPr lang="ko-KR" altLang="en-US" sz="1800">
                <a:solidFill>
                  <a:srgbClr val="6666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구문에 의해서 종료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7FE43-FEC6-4C9D-8AB9-B889972AFE43}"/>
              </a:ext>
            </a:extLst>
          </p:cNvPr>
          <p:cNvSpPr txBox="1"/>
          <p:nvPr/>
        </p:nvSpPr>
        <p:spPr>
          <a:xfrm>
            <a:off x="484188" y="1058863"/>
            <a:ext cx="1420812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6666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서브루틴</a:t>
            </a:r>
            <a:r>
              <a:rPr lang="en-US" altLang="ko-KR" sz="2400" dirty="0">
                <a:solidFill>
                  <a:srgbClr val="6666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71CAAE49-CC7B-4945-BAF7-A6338BCFD483}"/>
              </a:ext>
            </a:extLst>
          </p:cNvPr>
          <p:cNvSpPr/>
          <p:nvPr/>
        </p:nvSpPr>
        <p:spPr>
          <a:xfrm flipH="1" flipV="1">
            <a:off x="5940425" y="23813"/>
            <a:ext cx="3203575" cy="1173162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96494-1D85-437D-863E-5BBF40FDF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989138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Func(</a:t>
            </a:r>
            <a:r>
              <a:rPr lang="en-US" altLang="ko-KR" sz="180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5E70AC-7A78-470C-BD12-D1CB0F27E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555875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Func(</a:t>
            </a:r>
            <a:r>
              <a:rPr lang="en-US" altLang="ko-KR" sz="180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F52C2B-01CC-409E-BCD0-1A2BB8C8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444500"/>
            <a:ext cx="623887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C3CD7E-D546-4C10-A6C2-A218DD84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346075"/>
            <a:ext cx="625475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8B7973-1908-46ED-82A1-58AF1717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346075"/>
            <a:ext cx="6238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FE75C5-CE3D-4B44-9711-4FF8B3AE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363538"/>
            <a:ext cx="6238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A8814C-B1A8-474E-8E8D-C4DAE8878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373063"/>
            <a:ext cx="6254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1926EB-9DEC-4722-B455-FAAF2DCF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342900"/>
            <a:ext cx="623887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459ED4-8B21-4FF1-AF07-1332BF97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427038"/>
            <a:ext cx="7508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23421</TotalTime>
  <Words>1541</Words>
  <Application>Microsoft Office PowerPoint</Application>
  <PresentationFormat>화면 슬라이드 쇼(4:3)</PresentationFormat>
  <Paragraphs>409</Paragraphs>
  <Slides>49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5" baseType="lpstr">
      <vt:lpstr>나눔고딕</vt:lpstr>
      <vt:lpstr>나눔고딕 ExtraBold</vt:lpstr>
      <vt:lpstr>나눔바른고딕</vt:lpstr>
      <vt:lpstr>나눔스퀘어 Bold</vt:lpstr>
      <vt:lpstr>나눔스퀘어 ExtraBold</vt:lpstr>
      <vt:lpstr>돋움</vt:lpstr>
      <vt:lpstr>돋움체</vt:lpstr>
      <vt:lpstr>맑은 고딕</vt:lpstr>
      <vt:lpstr>Arial</vt:lpstr>
      <vt:lpstr>Calibri</vt:lpstr>
      <vt:lpstr>Georgia</vt:lpstr>
      <vt:lpstr>helvetica</vt:lpstr>
      <vt:lpstr>Times New Roman</vt:lpstr>
      <vt:lpstr>Verdana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luizek</dc:creator>
  <cp:lastModifiedBy>고수정</cp:lastModifiedBy>
  <cp:revision>932</cp:revision>
  <dcterms:created xsi:type="dcterms:W3CDTF">2015-01-07T09:44:23Z</dcterms:created>
  <dcterms:modified xsi:type="dcterms:W3CDTF">2022-08-31T13:18:44Z</dcterms:modified>
</cp:coreProperties>
</file>